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webextensions/taskpanes.xml" ContentType="application/vnd.ms-office.webextensiontaskpanes+xml"/>
  <Override PartName="/ppt/webextensions/webextension1.xml" ContentType="application/vnd.ms-office.webextension+xml"/>
  <Override PartName="/ppt/webextensions/webextension2.xml" ContentType="application/vnd.ms-office.webextens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slideLayouts/slideLayout5.xml" ContentType="application/vnd.openxmlformats-officedocument.presentationml.slideLayout+xml"/>
  <Override PartName="/ppt/theme/theme3.xml" ContentType="application/vnd.openxmlformats-officedocument.theme+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4.xml" ContentType="application/vnd.openxmlformats-officedocument.theme+xml"/>
  <Override PartName="/ppt/tags/tag1.xml" ContentType="application/vnd.openxmlformats-officedocument.presentationml.tags+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5.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6.xml" ContentType="application/vnd.openxmlformats-officedocument.theme+xml"/>
  <Override PartName="/ppt/slideLayouts/slideLayout19.xml" ContentType="application/vnd.openxmlformats-officedocument.presentationml.slideLayout+xml"/>
  <Override PartName="/ppt/theme/theme7.xml" ContentType="application/vnd.openxmlformats-officedocument.theme+xml"/>
  <Override PartName="/ppt/slideLayouts/slideLayout20.xml" ContentType="application/vnd.openxmlformats-officedocument.presentationml.slideLayout+xml"/>
  <Override PartName="/ppt/theme/theme8.xml" ContentType="application/vnd.openxmlformats-officedocument.theme+xml"/>
  <Override PartName="/ppt/slideLayouts/slideLayout21.xml" ContentType="application/vnd.openxmlformats-officedocument.presentationml.slideLayout+xml"/>
  <Override PartName="/ppt/theme/theme9.xml" ContentType="application/vnd.openxmlformats-officedocument.theme+xml"/>
  <Override PartName="/ppt/slideLayouts/slideLayout22.xml" ContentType="application/vnd.openxmlformats-officedocument.presentationml.slideLayout+xml"/>
  <Override PartName="/ppt/theme/theme10.xml" ContentType="application/vnd.openxmlformats-officedocument.theme+xml"/>
  <Override PartName="/ppt/slideLayouts/slideLayout23.xml" ContentType="application/vnd.openxmlformats-officedocument.presentationml.slideLayout+xml"/>
  <Override PartName="/ppt/theme/theme11.xml" ContentType="application/vnd.openxmlformats-officedocument.theme+xml"/>
  <Override PartName="/ppt/slideLayouts/slideLayout24.xml" ContentType="application/vnd.openxmlformats-officedocument.presentationml.slideLayout+xml"/>
  <Override PartName="/ppt/theme/theme1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1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14.xml" ContentType="application/vnd.openxmlformats-officedocument.theme+xml"/>
  <Override PartName="/ppt/theme/theme1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tags/tag2.xml" ContentType="application/vnd.openxmlformats-officedocument.presentationml.tags+xml"/>
  <Override PartName="/ppt/notesSlides/notesSlide18.xml" ContentType="application/vnd.openxmlformats-officedocument.presentationml.notesSlide+xml"/>
  <Override PartName="/ppt/tags/tag3.xml" ContentType="application/vnd.openxmlformats-officedocument.presentationml.tags+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comments/modernComment_9B3_7FB2FC53.xml" ContentType="application/vnd.ms-powerpoint.comments+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thumbnail" Target="docProps/thumbnail.jpeg"/><Relationship Id="rId2" Type="http://schemas.openxmlformats.org/officeDocument/2006/relationships/officeDocument" Target="ppt/presentation.xml"/><Relationship Id="rId1" Type="http://schemas.microsoft.com/office/2011/relationships/webextensiontaskpanes" Target="ppt/webextensions/taskpanes.xml"/><Relationship Id="rId6" Type="http://schemas.openxmlformats.org/officeDocument/2006/relationships/custom-properties" Target="docProps/custom.xml"/><Relationship Id="rId5" Type="http://schemas.openxmlformats.org/officeDocument/2006/relationships/extended-properties" Target="docProps/app.xml"/><Relationship Id="rId4"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60" r:id="rId4"/>
    <p:sldMasterId id="2147483834" r:id="rId5"/>
    <p:sldMasterId id="2147483835" r:id="rId6"/>
    <p:sldMasterId id="2147483838" r:id="rId7"/>
    <p:sldMasterId id="2147483753" r:id="rId8"/>
    <p:sldMasterId id="2147483792" r:id="rId9"/>
    <p:sldMasterId id="2147483736" r:id="rId10"/>
    <p:sldMasterId id="2147483681" r:id="rId11"/>
    <p:sldMasterId id="2147483683" r:id="rId12"/>
    <p:sldMasterId id="2147483691" r:id="rId13"/>
    <p:sldMasterId id="2147483782" r:id="rId14"/>
    <p:sldMasterId id="2147483768" r:id="rId15"/>
    <p:sldMasterId id="2147483874" r:id="rId16"/>
    <p:sldMasterId id="2147483917" r:id="rId17"/>
  </p:sldMasterIdLst>
  <p:notesMasterIdLst>
    <p:notesMasterId r:id="rId58"/>
  </p:notesMasterIdLst>
  <p:sldIdLst>
    <p:sldId id="4405" r:id="rId18"/>
    <p:sldId id="517" r:id="rId19"/>
    <p:sldId id="2591" r:id="rId20"/>
    <p:sldId id="3044" r:id="rId21"/>
    <p:sldId id="4409" r:id="rId22"/>
    <p:sldId id="405" r:id="rId23"/>
    <p:sldId id="2471" r:id="rId24"/>
    <p:sldId id="518" r:id="rId25"/>
    <p:sldId id="528" r:id="rId26"/>
    <p:sldId id="2562" r:id="rId27"/>
    <p:sldId id="2561" r:id="rId28"/>
    <p:sldId id="4406" r:id="rId29"/>
    <p:sldId id="4408" r:id="rId30"/>
    <p:sldId id="2470" r:id="rId31"/>
    <p:sldId id="2564" r:id="rId32"/>
    <p:sldId id="373" r:id="rId33"/>
    <p:sldId id="2404" r:id="rId34"/>
    <p:sldId id="890" r:id="rId35"/>
    <p:sldId id="984" r:id="rId36"/>
    <p:sldId id="4410" r:id="rId37"/>
    <p:sldId id="2395" r:id="rId38"/>
    <p:sldId id="2483" r:id="rId39"/>
    <p:sldId id="4455" r:id="rId40"/>
    <p:sldId id="399" r:id="rId41"/>
    <p:sldId id="292" r:id="rId42"/>
    <p:sldId id="4454" r:id="rId43"/>
    <p:sldId id="4451" r:id="rId44"/>
    <p:sldId id="4447" r:id="rId45"/>
    <p:sldId id="4452" r:id="rId46"/>
    <p:sldId id="2454" r:id="rId47"/>
    <p:sldId id="2569" r:id="rId48"/>
    <p:sldId id="4456" r:id="rId49"/>
    <p:sldId id="258" r:id="rId50"/>
    <p:sldId id="257" r:id="rId51"/>
    <p:sldId id="2583" r:id="rId52"/>
    <p:sldId id="4457" r:id="rId53"/>
    <p:sldId id="377" r:id="rId54"/>
    <p:sldId id="1011" r:id="rId55"/>
    <p:sldId id="4458" r:id="rId56"/>
    <p:sldId id="376" r:id="rId57"/>
  </p:sldIdLst>
  <p:sldSz cx="12192000" cy="6858000"/>
  <p:notesSz cx="6858000" cy="9144000"/>
  <p:embeddedFontLst>
    <p:embeddedFont>
      <p:font typeface="Calibri" panose="020F0502020204030204" pitchFamily="34" charset="0"/>
      <p:regular r:id="rId59"/>
      <p:bold r:id="rId60"/>
      <p:italic r:id="rId61"/>
      <p:boldItalic r:id="rId62"/>
    </p:embeddedFont>
    <p:embeddedFont>
      <p:font typeface="Calibri Light" panose="020F0302020204030204" pitchFamily="34" charset="0"/>
      <p:regular r:id="rId63"/>
      <p:italic r:id="rId64"/>
    </p:embeddedFont>
    <p:embeddedFont>
      <p:font typeface="Poppins" panose="00000500000000000000" pitchFamily="2" charset="0"/>
      <p:regular r:id="rId65"/>
      <p:bold r:id="rId66"/>
      <p:italic r:id="rId67"/>
      <p:boldItalic r:id="rId68"/>
    </p:embeddedFont>
    <p:embeddedFont>
      <p:font typeface="Poppins Light" panose="00000400000000000000" pitchFamily="2" charset="0"/>
      <p:regular r:id="rId69"/>
      <p:italic r:id="rId70"/>
    </p:embeddedFont>
    <p:embeddedFont>
      <p:font typeface="Segoe UI" panose="020B0502040204020203" pitchFamily="34" charset="0"/>
      <p:regular r:id="rId71"/>
      <p:bold r:id="rId72"/>
      <p:italic r:id="rId73"/>
      <p:boldItalic r:id="rId74"/>
    </p:embeddedFont>
    <p:embeddedFont>
      <p:font typeface="Source Sans Pro" panose="020B0503030403020204" pitchFamily="34" charset="0"/>
      <p:regular r:id="rId75"/>
      <p:bold r:id="rId76"/>
      <p:italic r:id="rId77"/>
      <p:boldItalic r:id="rId78"/>
    </p:embeddedFont>
    <p:embeddedFont>
      <p:font typeface="Source Sans Pro Black" panose="020B0803030403020204" pitchFamily="34" charset="0"/>
      <p:bold r:id="rId79"/>
      <p:boldItalic r:id="rId80"/>
    </p:embeddedFont>
    <p:embeddedFont>
      <p:font typeface="Source Sans Pro Light" panose="020B0403030403020204" pitchFamily="34" charset="0"/>
      <p:regular r:id="rId81"/>
      <p:italic r:id="rId82"/>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duction/Disclosures" id="{80BAFE20-6405-4065-A8FF-AB96AC743A40}">
          <p14:sldIdLst>
            <p14:sldId id="4405"/>
            <p14:sldId id="517"/>
            <p14:sldId id="2591"/>
            <p14:sldId id="3044"/>
            <p14:sldId id="4409"/>
            <p14:sldId id="405"/>
          </p14:sldIdLst>
        </p14:section>
        <p14:section name="Agenda &amp; Hub Introductions" id="{074EC49F-EC10-400B-ADB7-075CC99D85AF}">
          <p14:sldIdLst>
            <p14:sldId id="2471"/>
            <p14:sldId id="518"/>
            <p14:sldId id="528"/>
            <p14:sldId id="2562"/>
            <p14:sldId id="2561"/>
          </p14:sldIdLst>
        </p14:section>
        <p14:section name="Participant Introductions" id="{59A03872-32CC-4CCB-B895-02F1571FE83C}">
          <p14:sldIdLst>
            <p14:sldId id="4406"/>
            <p14:sldId id="4408"/>
            <p14:sldId id="2470"/>
          </p14:sldIdLst>
        </p14:section>
        <p14:section name="ECHO Overview" id="{E873F978-EDC0-41E8-A0AD-172B6357A9CB}">
          <p14:sldIdLst>
            <p14:sldId id="2564"/>
            <p14:sldId id="373"/>
            <p14:sldId id="2404"/>
            <p14:sldId id="890"/>
            <p14:sldId id="984"/>
            <p14:sldId id="4410"/>
            <p14:sldId id="2395"/>
            <p14:sldId id="2483"/>
          </p14:sldIdLst>
        </p14:section>
        <p14:section name="Sample Didactic Session" id="{62E2F502-865C-4256-90FE-2FA94556E880}">
          <p14:sldIdLst>
            <p14:sldId id="4455"/>
            <p14:sldId id="399"/>
            <p14:sldId id="292"/>
            <p14:sldId id="4454"/>
            <p14:sldId id="4451"/>
            <p14:sldId id="4447"/>
            <p14:sldId id="4452"/>
          </p14:sldIdLst>
        </p14:section>
        <p14:section name="Sample Case Presentation" id="{FBBD59B0-13DD-4816-AEEE-26E25C715AC6}">
          <p14:sldIdLst>
            <p14:sldId id="2454"/>
            <p14:sldId id="2569"/>
            <p14:sldId id="4456"/>
            <p14:sldId id="258"/>
            <p14:sldId id="257"/>
            <p14:sldId id="2583"/>
            <p14:sldId id="4457"/>
            <p14:sldId id="377"/>
            <p14:sldId id="1011"/>
            <p14:sldId id="4458"/>
            <p14:sldId id="376"/>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2880" userDrawn="1">
          <p15:clr>
            <a:srgbClr val="A4A3A4"/>
          </p15:clr>
        </p15:guide>
        <p15:guide id="2" pos="2160" userDrawn="1">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087E24B-465A-52C4-7059-5AFFA00372EE}" name="Beth Dickson-Gavney" initials="BDG" userId="S::beth.dickson-gavney@cancer.org::c5bf6738-723b-4c8c-933a-78e99dd0c9e6" providerId="AD"/>
  <p188:author id="{07CE14BD-5B23-2369-C0AD-4F30C1FD9F81}" name="Allison Rosen" initials="AR" userId="S::Allison.Rosen@cancer.org::9447be24-4ba4-42a6-9a8e-c7cc8ca85609" providerId="AD"/>
  <p188:author id="{6D4B23D0-8868-A103-3D82-63B990F22D12}" name="Rachel Cannady" initials="RC" userId="S::rachel.cannady@cancer.org::567dfd33-a1e6-4fbe-9de5-b505dfba8a65" providerId="AD"/>
  <p188:author id="{57554CE1-7365-C1F5-BC51-B8A261848662}" name="Allison Rosen" initials="AR" userId="S::allison.rosen@cancer.org::9447be24-4ba4-42a6-9a8e-c7cc8ca85609"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012169"/>
    <a:srgbClr val="2746F8"/>
    <a:srgbClr val="FF0000"/>
    <a:srgbClr val="B2F2FF"/>
    <a:srgbClr val="63666A"/>
    <a:srgbClr val="A7A8A9"/>
    <a:srgbClr val="A0F0FF"/>
    <a:srgbClr val="FFC600"/>
    <a:srgbClr val="FF75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0B55485-E0BC-4A65-9CA1-E5FA445C3AFA}" v="438" dt="2023-06-30T23:39:08.711"/>
    <p1510:client id="{16DBE08D-C0AC-4EE0-BE6C-B3707E1DCA39}" v="48" dt="2023-07-11T19:24:59.313"/>
    <p1510:client id="{1D4E2CBE-3ED1-45CD-967E-F03493316087}" v="94" dt="2023-07-17T23:21:01.415"/>
    <p1510:client id="{30A21308-17CC-42FC-9375-8AB783727321}" v="10" dt="2023-07-19T16:57:14.625"/>
    <p1510:client id="{358CD238-284E-4FE2-9469-D925F7EEFB2C}" v="90" dt="2023-06-29T01:53:12.429"/>
    <p1510:client id="{4D186E9B-5010-4481-B6C0-EB63B82C4D58}" v="34" dt="2023-07-14T01:05:42.573"/>
    <p1510:client id="{55DCE868-B192-43D2-820C-FC50D9BD2CEB}" v="2430" dt="2023-06-29T23:11:10.553"/>
    <p1510:client id="{82C2CD22-65B0-4696-BD97-F5113FB6771C}" v="248" dt="2023-07-14T23:00:41.149"/>
    <p1510:client id="{9431A346-0816-49A3-B1AD-4893A9878CEE}" v="7" dt="2023-07-19T18:32:58.144"/>
    <p1510:client id="{A1AC08E6-2112-46AE-B5EF-220890E67BA7}" v="16" dt="2023-06-29T16:12:54.935"/>
    <p1510:client id="{D1671742-CAF2-4728-97F6-69008FE2E5E9}" v="52" dt="2023-07-11T17:25:41.041"/>
    <p1510:client id="{E305AB34-CEF6-44E7-882E-F5E95DAFC75C}" v="16" dt="2023-06-29T22:01:40.97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035" autoAdjust="0"/>
    <p:restoredTop sz="75648" autoAdjust="0"/>
  </p:normalViewPr>
  <p:slideViewPr>
    <p:cSldViewPr snapToGrid="0">
      <p:cViewPr varScale="1">
        <p:scale>
          <a:sx n="62" d="100"/>
          <a:sy n="62" d="100"/>
        </p:scale>
        <p:origin x="1075" y="58"/>
      </p:cViewPr>
      <p:guideLst>
        <p:guide orient="horz" pos="2160"/>
        <p:guide pos="3840"/>
      </p:guideLst>
    </p:cSldViewPr>
  </p:slideViewPr>
  <p:notesTextViewPr>
    <p:cViewPr>
      <p:scale>
        <a:sx n="1" d="1"/>
        <a:sy n="1" d="1"/>
      </p:scale>
      <p:origin x="0" y="0"/>
    </p:cViewPr>
  </p:notesTextViewPr>
  <p:notesViewPr>
    <p:cSldViewPr snapToGrid="0">
      <p:cViewPr>
        <p:scale>
          <a:sx n="1" d="2"/>
          <a:sy n="1" d="2"/>
        </p:scale>
        <p:origin x="0" y="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9.xml"/><Relationship Id="rId21" Type="http://schemas.openxmlformats.org/officeDocument/2006/relationships/slide" Target="slides/slide4.xml"/><Relationship Id="rId42" Type="http://schemas.openxmlformats.org/officeDocument/2006/relationships/slide" Target="slides/slide25.xml"/><Relationship Id="rId47" Type="http://schemas.openxmlformats.org/officeDocument/2006/relationships/slide" Target="slides/slide30.xml"/><Relationship Id="rId63" Type="http://schemas.openxmlformats.org/officeDocument/2006/relationships/font" Target="fonts/font5.fntdata"/><Relationship Id="rId68" Type="http://schemas.openxmlformats.org/officeDocument/2006/relationships/font" Target="fonts/font10.fntdata"/><Relationship Id="rId84" Type="http://schemas.openxmlformats.org/officeDocument/2006/relationships/viewProps" Target="viewProps.xml"/><Relationship Id="rId89" Type="http://schemas.microsoft.com/office/2018/10/relationships/authors" Target="authors.xml"/><Relationship Id="rId16" Type="http://schemas.openxmlformats.org/officeDocument/2006/relationships/slideMaster" Target="slideMasters/slideMaster13.xml"/><Relationship Id="rId11" Type="http://schemas.openxmlformats.org/officeDocument/2006/relationships/slideMaster" Target="slideMasters/slideMaster8.xml"/><Relationship Id="rId32" Type="http://schemas.openxmlformats.org/officeDocument/2006/relationships/slide" Target="slides/slide15.xml"/><Relationship Id="rId37" Type="http://schemas.openxmlformats.org/officeDocument/2006/relationships/slide" Target="slides/slide20.xml"/><Relationship Id="rId53" Type="http://schemas.openxmlformats.org/officeDocument/2006/relationships/slide" Target="slides/slide36.xml"/><Relationship Id="rId58" Type="http://schemas.openxmlformats.org/officeDocument/2006/relationships/notesMaster" Target="notesMasters/notesMaster1.xml"/><Relationship Id="rId74" Type="http://schemas.openxmlformats.org/officeDocument/2006/relationships/font" Target="fonts/font16.fntdata"/><Relationship Id="rId79" Type="http://schemas.openxmlformats.org/officeDocument/2006/relationships/font" Target="fonts/font21.fntdata"/><Relationship Id="rId5" Type="http://schemas.openxmlformats.org/officeDocument/2006/relationships/slideMaster" Target="slideMasters/slideMaster2.xml"/><Relationship Id="rId14" Type="http://schemas.openxmlformats.org/officeDocument/2006/relationships/slideMaster" Target="slideMasters/slideMaster11.xml"/><Relationship Id="rId22" Type="http://schemas.openxmlformats.org/officeDocument/2006/relationships/slide" Target="slides/slide5.xml"/><Relationship Id="rId27" Type="http://schemas.openxmlformats.org/officeDocument/2006/relationships/slide" Target="slides/slide10.xml"/><Relationship Id="rId30" Type="http://schemas.openxmlformats.org/officeDocument/2006/relationships/slide" Target="slides/slide13.xml"/><Relationship Id="rId35" Type="http://schemas.openxmlformats.org/officeDocument/2006/relationships/slide" Target="slides/slide18.xml"/><Relationship Id="rId43" Type="http://schemas.openxmlformats.org/officeDocument/2006/relationships/slide" Target="slides/slide26.xml"/><Relationship Id="rId48" Type="http://schemas.openxmlformats.org/officeDocument/2006/relationships/slide" Target="slides/slide31.xml"/><Relationship Id="rId56" Type="http://schemas.openxmlformats.org/officeDocument/2006/relationships/slide" Target="slides/slide39.xml"/><Relationship Id="rId64" Type="http://schemas.openxmlformats.org/officeDocument/2006/relationships/font" Target="fonts/font6.fntdata"/><Relationship Id="rId69" Type="http://schemas.openxmlformats.org/officeDocument/2006/relationships/font" Target="fonts/font11.fntdata"/><Relationship Id="rId77" Type="http://schemas.openxmlformats.org/officeDocument/2006/relationships/font" Target="fonts/font19.fntdata"/><Relationship Id="rId8" Type="http://schemas.openxmlformats.org/officeDocument/2006/relationships/slideMaster" Target="slideMasters/slideMaster5.xml"/><Relationship Id="rId51" Type="http://schemas.openxmlformats.org/officeDocument/2006/relationships/slide" Target="slides/slide34.xml"/><Relationship Id="rId72" Type="http://schemas.openxmlformats.org/officeDocument/2006/relationships/font" Target="fonts/font14.fntdata"/><Relationship Id="rId80" Type="http://schemas.openxmlformats.org/officeDocument/2006/relationships/font" Target="fonts/font22.fntdata"/><Relationship Id="rId85" Type="http://schemas.openxmlformats.org/officeDocument/2006/relationships/theme" Target="theme/theme1.xml"/><Relationship Id="rId3" Type="http://schemas.openxmlformats.org/officeDocument/2006/relationships/customXml" Target="../customXml/item3.xml"/><Relationship Id="rId12" Type="http://schemas.openxmlformats.org/officeDocument/2006/relationships/slideMaster" Target="slideMasters/slideMaster9.xml"/><Relationship Id="rId17" Type="http://schemas.openxmlformats.org/officeDocument/2006/relationships/slideMaster" Target="slideMasters/slideMaster14.xml"/><Relationship Id="rId25" Type="http://schemas.openxmlformats.org/officeDocument/2006/relationships/slide" Target="slides/slide8.xml"/><Relationship Id="rId33" Type="http://schemas.openxmlformats.org/officeDocument/2006/relationships/slide" Target="slides/slide16.xml"/><Relationship Id="rId38" Type="http://schemas.openxmlformats.org/officeDocument/2006/relationships/slide" Target="slides/slide21.xml"/><Relationship Id="rId46" Type="http://schemas.openxmlformats.org/officeDocument/2006/relationships/slide" Target="slides/slide29.xml"/><Relationship Id="rId59" Type="http://schemas.openxmlformats.org/officeDocument/2006/relationships/font" Target="fonts/font1.fntdata"/><Relationship Id="rId67" Type="http://schemas.openxmlformats.org/officeDocument/2006/relationships/font" Target="fonts/font9.fntdata"/><Relationship Id="rId20" Type="http://schemas.openxmlformats.org/officeDocument/2006/relationships/slide" Target="slides/slide3.xml"/><Relationship Id="rId41" Type="http://schemas.openxmlformats.org/officeDocument/2006/relationships/slide" Target="slides/slide24.xml"/><Relationship Id="rId54" Type="http://schemas.openxmlformats.org/officeDocument/2006/relationships/slide" Target="slides/slide37.xml"/><Relationship Id="rId62" Type="http://schemas.openxmlformats.org/officeDocument/2006/relationships/font" Target="fonts/font4.fntdata"/><Relationship Id="rId70" Type="http://schemas.openxmlformats.org/officeDocument/2006/relationships/font" Target="fonts/font12.fntdata"/><Relationship Id="rId75" Type="http://schemas.openxmlformats.org/officeDocument/2006/relationships/font" Target="fonts/font17.fntdata"/><Relationship Id="rId83" Type="http://schemas.openxmlformats.org/officeDocument/2006/relationships/presProps" Target="presProps.xml"/><Relationship Id="rId88"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Master" Target="slideMasters/slideMaster12.xml"/><Relationship Id="rId23" Type="http://schemas.openxmlformats.org/officeDocument/2006/relationships/slide" Target="slides/slide6.xml"/><Relationship Id="rId28" Type="http://schemas.openxmlformats.org/officeDocument/2006/relationships/slide" Target="slides/slide11.xml"/><Relationship Id="rId36" Type="http://schemas.openxmlformats.org/officeDocument/2006/relationships/slide" Target="slides/slide19.xml"/><Relationship Id="rId49" Type="http://schemas.openxmlformats.org/officeDocument/2006/relationships/slide" Target="slides/slide32.xml"/><Relationship Id="rId57" Type="http://schemas.openxmlformats.org/officeDocument/2006/relationships/slide" Target="slides/slide40.xml"/><Relationship Id="rId10" Type="http://schemas.openxmlformats.org/officeDocument/2006/relationships/slideMaster" Target="slideMasters/slideMaster7.xml"/><Relationship Id="rId31" Type="http://schemas.openxmlformats.org/officeDocument/2006/relationships/slide" Target="slides/slide14.xml"/><Relationship Id="rId44" Type="http://schemas.openxmlformats.org/officeDocument/2006/relationships/slide" Target="slides/slide27.xml"/><Relationship Id="rId52" Type="http://schemas.openxmlformats.org/officeDocument/2006/relationships/slide" Target="slides/slide35.xml"/><Relationship Id="rId60" Type="http://schemas.openxmlformats.org/officeDocument/2006/relationships/font" Target="fonts/font2.fntdata"/><Relationship Id="rId65" Type="http://schemas.openxmlformats.org/officeDocument/2006/relationships/font" Target="fonts/font7.fntdata"/><Relationship Id="rId73" Type="http://schemas.openxmlformats.org/officeDocument/2006/relationships/font" Target="fonts/font15.fntdata"/><Relationship Id="rId78" Type="http://schemas.openxmlformats.org/officeDocument/2006/relationships/font" Target="fonts/font20.fntdata"/><Relationship Id="rId81" Type="http://schemas.openxmlformats.org/officeDocument/2006/relationships/font" Target="fonts/font23.fntdata"/><Relationship Id="rId86"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Master" Target="slideMasters/slideMaster6.xml"/><Relationship Id="rId13" Type="http://schemas.openxmlformats.org/officeDocument/2006/relationships/slideMaster" Target="slideMasters/slideMaster10.xml"/><Relationship Id="rId18" Type="http://schemas.openxmlformats.org/officeDocument/2006/relationships/slide" Target="slides/slide1.xml"/><Relationship Id="rId39" Type="http://schemas.openxmlformats.org/officeDocument/2006/relationships/slide" Target="slides/slide22.xml"/><Relationship Id="rId34" Type="http://schemas.openxmlformats.org/officeDocument/2006/relationships/slide" Target="slides/slide17.xml"/><Relationship Id="rId50" Type="http://schemas.openxmlformats.org/officeDocument/2006/relationships/slide" Target="slides/slide33.xml"/><Relationship Id="rId55" Type="http://schemas.openxmlformats.org/officeDocument/2006/relationships/slide" Target="slides/slide38.xml"/><Relationship Id="rId76" Type="http://schemas.openxmlformats.org/officeDocument/2006/relationships/font" Target="fonts/font18.fntdata"/><Relationship Id="rId7" Type="http://schemas.openxmlformats.org/officeDocument/2006/relationships/slideMaster" Target="slideMasters/slideMaster4.xml"/><Relationship Id="rId71" Type="http://schemas.openxmlformats.org/officeDocument/2006/relationships/font" Target="fonts/font13.fntdata"/><Relationship Id="rId2" Type="http://schemas.openxmlformats.org/officeDocument/2006/relationships/customXml" Target="../customXml/item2.xml"/><Relationship Id="rId29" Type="http://schemas.openxmlformats.org/officeDocument/2006/relationships/slide" Target="slides/slide12.xml"/><Relationship Id="rId24" Type="http://schemas.openxmlformats.org/officeDocument/2006/relationships/slide" Target="slides/slide7.xml"/><Relationship Id="rId40" Type="http://schemas.openxmlformats.org/officeDocument/2006/relationships/slide" Target="slides/slide23.xml"/><Relationship Id="rId45" Type="http://schemas.openxmlformats.org/officeDocument/2006/relationships/slide" Target="slides/slide28.xml"/><Relationship Id="rId66" Type="http://schemas.openxmlformats.org/officeDocument/2006/relationships/font" Target="fonts/font8.fntdata"/><Relationship Id="rId87" Type="http://schemas.microsoft.com/office/2016/11/relationships/changesInfo" Target="changesInfos/changesInfo1.xml"/><Relationship Id="rId61" Type="http://schemas.openxmlformats.org/officeDocument/2006/relationships/font" Target="fonts/font3.fntdata"/><Relationship Id="rId82" Type="http://schemas.openxmlformats.org/officeDocument/2006/relationships/font" Target="fonts/font24.fntdata"/><Relationship Id="rId19"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shley Lach" userId="YG1XdFUjKocBF1KkDwA8uUVP//InGY2eKFUd9OjRP/E=" providerId="None" clId="Web-{10B55485-E0BC-4A65-9CA1-E5FA445C3AFA}"/>
    <pc:docChg chg="modSld">
      <pc:chgData name="Ashley Lach" userId="YG1XdFUjKocBF1KkDwA8uUVP//InGY2eKFUd9OjRP/E=" providerId="None" clId="Web-{10B55485-E0BC-4A65-9CA1-E5FA445C3AFA}" dt="2023-06-30T23:39:07.117" v="245" actId="20577"/>
      <pc:docMkLst>
        <pc:docMk/>
      </pc:docMkLst>
      <pc:sldChg chg="modSp">
        <pc:chgData name="Ashley Lach" userId="YG1XdFUjKocBF1KkDwA8uUVP//InGY2eKFUd9OjRP/E=" providerId="None" clId="Web-{10B55485-E0BC-4A65-9CA1-E5FA445C3AFA}" dt="2023-06-30T23:24:26.517" v="80" actId="14100"/>
        <pc:sldMkLst>
          <pc:docMk/>
          <pc:sldMk cId="1698612717" sldId="373"/>
        </pc:sldMkLst>
        <pc:spChg chg="mod">
          <ac:chgData name="Ashley Lach" userId="YG1XdFUjKocBF1KkDwA8uUVP//InGY2eKFUd9OjRP/E=" providerId="None" clId="Web-{10B55485-E0BC-4A65-9CA1-E5FA445C3AFA}" dt="2023-06-30T23:24:26.517" v="80" actId="14100"/>
          <ac:spMkLst>
            <pc:docMk/>
            <pc:sldMk cId="1698612717" sldId="373"/>
            <ac:spMk id="8" creationId="{40490D67-DE2A-C14B-AFF4-91D80A86D4A7}"/>
          </ac:spMkLst>
        </pc:spChg>
        <pc:spChg chg="mod">
          <ac:chgData name="Ashley Lach" userId="YG1XdFUjKocBF1KkDwA8uUVP//InGY2eKFUd9OjRP/E=" providerId="None" clId="Web-{10B55485-E0BC-4A65-9CA1-E5FA445C3AFA}" dt="2023-06-30T23:24:09.923" v="79" actId="20577"/>
          <ac:spMkLst>
            <pc:docMk/>
            <pc:sldMk cId="1698612717" sldId="373"/>
            <ac:spMk id="25" creationId="{A7A87956-86C1-2440-A2BA-FCECFB673BAC}"/>
          </ac:spMkLst>
        </pc:spChg>
      </pc:sldChg>
      <pc:sldChg chg="modSp">
        <pc:chgData name="Ashley Lach" userId="YG1XdFUjKocBF1KkDwA8uUVP//InGY2eKFUd9OjRP/E=" providerId="None" clId="Web-{10B55485-E0BC-4A65-9CA1-E5FA445C3AFA}" dt="2023-06-30T23:21:13.481" v="62" actId="1076"/>
        <pc:sldMkLst>
          <pc:docMk/>
          <pc:sldMk cId="2717494601" sldId="517"/>
        </pc:sldMkLst>
        <pc:spChg chg="mod">
          <ac:chgData name="Ashley Lach" userId="YG1XdFUjKocBF1KkDwA8uUVP//InGY2eKFUd9OjRP/E=" providerId="None" clId="Web-{10B55485-E0BC-4A65-9CA1-E5FA445C3AFA}" dt="2023-06-30T23:21:13.481" v="62" actId="1076"/>
          <ac:spMkLst>
            <pc:docMk/>
            <pc:sldMk cId="2717494601" sldId="517"/>
            <ac:spMk id="6" creationId="{AE4085A5-437C-17DC-4204-E6A16E74FA43}"/>
          </ac:spMkLst>
        </pc:spChg>
        <pc:spChg chg="mod">
          <ac:chgData name="Ashley Lach" userId="YG1XdFUjKocBF1KkDwA8uUVP//InGY2eKFUd9OjRP/E=" providerId="None" clId="Web-{10B55485-E0BC-4A65-9CA1-E5FA445C3AFA}" dt="2023-06-30T23:19:26.150" v="49" actId="20577"/>
          <ac:spMkLst>
            <pc:docMk/>
            <pc:sldMk cId="2717494601" sldId="517"/>
            <ac:spMk id="18" creationId="{DC006B87-3417-1AF3-9DA1-AC900770C7CD}"/>
          </ac:spMkLst>
        </pc:spChg>
        <pc:spChg chg="mod">
          <ac:chgData name="Ashley Lach" userId="YG1XdFUjKocBF1KkDwA8uUVP//InGY2eKFUd9OjRP/E=" providerId="None" clId="Web-{10B55485-E0BC-4A65-9CA1-E5FA445C3AFA}" dt="2023-06-30T23:19:29.853" v="50" actId="20577"/>
          <ac:spMkLst>
            <pc:docMk/>
            <pc:sldMk cId="2717494601" sldId="517"/>
            <ac:spMk id="19" creationId="{6A90E35A-2CB7-6659-821B-B99DE0A8DC48}"/>
          </ac:spMkLst>
        </pc:spChg>
        <pc:spChg chg="mod">
          <ac:chgData name="Ashley Lach" userId="YG1XdFUjKocBF1KkDwA8uUVP//InGY2eKFUd9OjRP/E=" providerId="None" clId="Web-{10B55485-E0BC-4A65-9CA1-E5FA445C3AFA}" dt="2023-06-30T23:19:43.526" v="53" actId="20577"/>
          <ac:spMkLst>
            <pc:docMk/>
            <pc:sldMk cId="2717494601" sldId="517"/>
            <ac:spMk id="20" creationId="{22AA20D2-49E5-A0E1-B29A-72D475AA56B0}"/>
          </ac:spMkLst>
        </pc:spChg>
        <pc:spChg chg="mod">
          <ac:chgData name="Ashley Lach" userId="YG1XdFUjKocBF1KkDwA8uUVP//InGY2eKFUd9OjRP/E=" providerId="None" clId="Web-{10B55485-E0BC-4A65-9CA1-E5FA445C3AFA}" dt="2023-06-30T23:19:50.698" v="54" actId="20577"/>
          <ac:spMkLst>
            <pc:docMk/>
            <pc:sldMk cId="2717494601" sldId="517"/>
            <ac:spMk id="21" creationId="{44D3DF6E-BFF9-3661-F76A-80CB3AD00A61}"/>
          </ac:spMkLst>
        </pc:spChg>
        <pc:spChg chg="mod">
          <ac:chgData name="Ashley Lach" userId="YG1XdFUjKocBF1KkDwA8uUVP//InGY2eKFUd9OjRP/E=" providerId="None" clId="Web-{10B55485-E0BC-4A65-9CA1-E5FA445C3AFA}" dt="2023-06-30T23:20:00.620" v="55" actId="20577"/>
          <ac:spMkLst>
            <pc:docMk/>
            <pc:sldMk cId="2717494601" sldId="517"/>
            <ac:spMk id="22" creationId="{FCA0DD31-2070-0636-E200-3F58C0A08B22}"/>
          </ac:spMkLst>
        </pc:spChg>
        <pc:spChg chg="mod">
          <ac:chgData name="Ashley Lach" userId="YG1XdFUjKocBF1KkDwA8uUVP//InGY2eKFUd9OjRP/E=" providerId="None" clId="Web-{10B55485-E0BC-4A65-9CA1-E5FA445C3AFA}" dt="2023-06-30T23:21:08.028" v="61" actId="20577"/>
          <ac:spMkLst>
            <pc:docMk/>
            <pc:sldMk cId="2717494601" sldId="517"/>
            <ac:spMk id="23" creationId="{8A88AE5F-2429-DE2C-0AB1-F4B4EEC4B802}"/>
          </ac:spMkLst>
        </pc:spChg>
        <pc:spChg chg="mod">
          <ac:chgData name="Ashley Lach" userId="YG1XdFUjKocBF1KkDwA8uUVP//InGY2eKFUd9OjRP/E=" providerId="None" clId="Web-{10B55485-E0BC-4A65-9CA1-E5FA445C3AFA}" dt="2023-06-30T23:20:08.464" v="56" actId="20577"/>
          <ac:spMkLst>
            <pc:docMk/>
            <pc:sldMk cId="2717494601" sldId="517"/>
            <ac:spMk id="24" creationId="{5D5BE88F-8A62-723E-3B33-E12A14A6EF65}"/>
          </ac:spMkLst>
        </pc:spChg>
      </pc:sldChg>
      <pc:sldChg chg="modSp">
        <pc:chgData name="Ashley Lach" userId="YG1XdFUjKocBF1KkDwA8uUVP//InGY2eKFUd9OjRP/E=" providerId="None" clId="Web-{10B55485-E0BC-4A65-9CA1-E5FA445C3AFA}" dt="2023-06-30T23:22:13.561" v="69" actId="20577"/>
        <pc:sldMkLst>
          <pc:docMk/>
          <pc:sldMk cId="3786947500" sldId="518"/>
        </pc:sldMkLst>
        <pc:spChg chg="mod">
          <ac:chgData name="Ashley Lach" userId="YG1XdFUjKocBF1KkDwA8uUVP//InGY2eKFUd9OjRP/E=" providerId="None" clId="Web-{10B55485-E0BC-4A65-9CA1-E5FA445C3AFA}" dt="2023-06-30T23:21:30.169" v="63" actId="20577"/>
          <ac:spMkLst>
            <pc:docMk/>
            <pc:sldMk cId="3786947500" sldId="518"/>
            <ac:spMk id="8" creationId="{8139EF8B-2D18-F95F-2348-5B8876BF6E21}"/>
          </ac:spMkLst>
        </pc:spChg>
        <pc:spChg chg="mod">
          <ac:chgData name="Ashley Lach" userId="YG1XdFUjKocBF1KkDwA8uUVP//InGY2eKFUd9OjRP/E=" providerId="None" clId="Web-{10B55485-E0BC-4A65-9CA1-E5FA445C3AFA}" dt="2023-06-30T23:21:35.716" v="64" actId="20577"/>
          <ac:spMkLst>
            <pc:docMk/>
            <pc:sldMk cId="3786947500" sldId="518"/>
            <ac:spMk id="9" creationId="{460D4129-B88A-2A76-66F6-51C089B4F673}"/>
          </ac:spMkLst>
        </pc:spChg>
        <pc:spChg chg="mod">
          <ac:chgData name="Ashley Lach" userId="YG1XdFUjKocBF1KkDwA8uUVP//InGY2eKFUd9OjRP/E=" providerId="None" clId="Web-{10B55485-E0BC-4A65-9CA1-E5FA445C3AFA}" dt="2023-06-30T23:21:42.654" v="65" actId="20577"/>
          <ac:spMkLst>
            <pc:docMk/>
            <pc:sldMk cId="3786947500" sldId="518"/>
            <ac:spMk id="10" creationId="{8F2D7EC7-565A-C593-B595-FA352AB3DF52}"/>
          </ac:spMkLst>
        </pc:spChg>
        <pc:spChg chg="mod">
          <ac:chgData name="Ashley Lach" userId="YG1XdFUjKocBF1KkDwA8uUVP//InGY2eKFUd9OjRP/E=" providerId="None" clId="Web-{10B55485-E0BC-4A65-9CA1-E5FA445C3AFA}" dt="2023-06-30T23:21:51.732" v="66" actId="20577"/>
          <ac:spMkLst>
            <pc:docMk/>
            <pc:sldMk cId="3786947500" sldId="518"/>
            <ac:spMk id="11" creationId="{05FE46BA-D8B4-EF2D-94F8-DCDD3D05E0CD}"/>
          </ac:spMkLst>
        </pc:spChg>
        <pc:spChg chg="mod">
          <ac:chgData name="Ashley Lach" userId="YG1XdFUjKocBF1KkDwA8uUVP//InGY2eKFUd9OjRP/E=" providerId="None" clId="Web-{10B55485-E0BC-4A65-9CA1-E5FA445C3AFA}" dt="2023-06-30T23:21:58.623" v="67" actId="20577"/>
          <ac:spMkLst>
            <pc:docMk/>
            <pc:sldMk cId="3786947500" sldId="518"/>
            <ac:spMk id="16" creationId="{55D4DB4F-8B9B-DA12-0752-F7BB4E5903AB}"/>
          </ac:spMkLst>
        </pc:spChg>
        <pc:spChg chg="mod">
          <ac:chgData name="Ashley Lach" userId="YG1XdFUjKocBF1KkDwA8uUVP//InGY2eKFUd9OjRP/E=" providerId="None" clId="Web-{10B55485-E0BC-4A65-9CA1-E5FA445C3AFA}" dt="2023-06-30T23:22:07.623" v="68" actId="20577"/>
          <ac:spMkLst>
            <pc:docMk/>
            <pc:sldMk cId="3786947500" sldId="518"/>
            <ac:spMk id="17" creationId="{FF9EB9A4-89F4-B0A5-FC33-793E3B8FA650}"/>
          </ac:spMkLst>
        </pc:spChg>
        <pc:spChg chg="mod">
          <ac:chgData name="Ashley Lach" userId="YG1XdFUjKocBF1KkDwA8uUVP//InGY2eKFUd9OjRP/E=" providerId="None" clId="Web-{10B55485-E0BC-4A65-9CA1-E5FA445C3AFA}" dt="2023-06-30T23:22:13.561" v="69" actId="20577"/>
          <ac:spMkLst>
            <pc:docMk/>
            <pc:sldMk cId="3786947500" sldId="518"/>
            <ac:spMk id="19" creationId="{6E4C1A22-DEAB-2A0E-8123-B4A461953A58}"/>
          </ac:spMkLst>
        </pc:spChg>
      </pc:sldChg>
      <pc:sldChg chg="modSp">
        <pc:chgData name="Ashley Lach" userId="YG1XdFUjKocBF1KkDwA8uUVP//InGY2eKFUd9OjRP/E=" providerId="None" clId="Web-{10B55485-E0BC-4A65-9CA1-E5FA445C3AFA}" dt="2023-06-30T23:22:53.562" v="74" actId="20577"/>
        <pc:sldMkLst>
          <pc:docMk/>
          <pc:sldMk cId="1467319934" sldId="528"/>
        </pc:sldMkLst>
        <pc:spChg chg="mod">
          <ac:chgData name="Ashley Lach" userId="YG1XdFUjKocBF1KkDwA8uUVP//InGY2eKFUd9OjRP/E=" providerId="None" clId="Web-{10B55485-E0BC-4A65-9CA1-E5FA445C3AFA}" dt="2023-06-30T23:22:28.952" v="71" actId="20577"/>
          <ac:spMkLst>
            <pc:docMk/>
            <pc:sldMk cId="1467319934" sldId="528"/>
            <ac:spMk id="35" creationId="{DF8DAAF8-3E1E-DF79-C575-77433F10E107}"/>
          </ac:spMkLst>
        </pc:spChg>
        <pc:spChg chg="mod">
          <ac:chgData name="Ashley Lach" userId="YG1XdFUjKocBF1KkDwA8uUVP//InGY2eKFUd9OjRP/E=" providerId="None" clId="Web-{10B55485-E0BC-4A65-9CA1-E5FA445C3AFA}" dt="2023-06-30T23:22:38.217" v="72" actId="20577"/>
          <ac:spMkLst>
            <pc:docMk/>
            <pc:sldMk cId="1467319934" sldId="528"/>
            <ac:spMk id="36" creationId="{521D3672-BF66-C9B6-3FDF-CF6B1AD6F1D3}"/>
          </ac:spMkLst>
        </pc:spChg>
        <pc:spChg chg="mod">
          <ac:chgData name="Ashley Lach" userId="YG1XdFUjKocBF1KkDwA8uUVP//InGY2eKFUd9OjRP/E=" providerId="None" clId="Web-{10B55485-E0BC-4A65-9CA1-E5FA445C3AFA}" dt="2023-06-30T23:22:46.405" v="73" actId="20577"/>
          <ac:spMkLst>
            <pc:docMk/>
            <pc:sldMk cId="1467319934" sldId="528"/>
            <ac:spMk id="37" creationId="{D389F088-BDFC-3AE7-7B0C-66E3F360F896}"/>
          </ac:spMkLst>
        </pc:spChg>
        <pc:spChg chg="mod">
          <ac:chgData name="Ashley Lach" userId="YG1XdFUjKocBF1KkDwA8uUVP//InGY2eKFUd9OjRP/E=" providerId="None" clId="Web-{10B55485-E0BC-4A65-9CA1-E5FA445C3AFA}" dt="2023-06-30T23:22:53.562" v="74" actId="20577"/>
          <ac:spMkLst>
            <pc:docMk/>
            <pc:sldMk cId="1467319934" sldId="528"/>
            <ac:spMk id="38" creationId="{55277786-E376-FBDA-DF0D-D020E97F1617}"/>
          </ac:spMkLst>
        </pc:spChg>
        <pc:spChg chg="mod">
          <ac:chgData name="Ashley Lach" userId="YG1XdFUjKocBF1KkDwA8uUVP//InGY2eKFUd9OjRP/E=" providerId="None" clId="Web-{10B55485-E0BC-4A65-9CA1-E5FA445C3AFA}" dt="2023-06-30T23:22:23.467" v="70" actId="20577"/>
          <ac:spMkLst>
            <pc:docMk/>
            <pc:sldMk cId="1467319934" sldId="528"/>
            <ac:spMk id="39" creationId="{3175A67B-DBB8-4D67-9ECC-C4D67FD6478A}"/>
          </ac:spMkLst>
        </pc:spChg>
      </pc:sldChg>
      <pc:sldChg chg="modSp">
        <pc:chgData name="Ashley Lach" userId="YG1XdFUjKocBF1KkDwA8uUVP//InGY2eKFUd9OjRP/E=" providerId="None" clId="Web-{10B55485-E0BC-4A65-9CA1-E5FA445C3AFA}" dt="2023-06-30T23:39:07.117" v="245" actId="20577"/>
        <pc:sldMkLst>
          <pc:docMk/>
          <pc:sldMk cId="2510066016" sldId="1011"/>
        </pc:sldMkLst>
        <pc:spChg chg="mod">
          <ac:chgData name="Ashley Lach" userId="YG1XdFUjKocBF1KkDwA8uUVP//InGY2eKFUd9OjRP/E=" providerId="None" clId="Web-{10B55485-E0BC-4A65-9CA1-E5FA445C3AFA}" dt="2023-06-30T23:38:58.335" v="244" actId="20577"/>
          <ac:spMkLst>
            <pc:docMk/>
            <pc:sldMk cId="2510066016" sldId="1011"/>
            <ac:spMk id="32" creationId="{71434333-82AE-4DC6-9C3E-9C1CD0030AE8}"/>
          </ac:spMkLst>
        </pc:spChg>
        <pc:spChg chg="mod">
          <ac:chgData name="Ashley Lach" userId="YG1XdFUjKocBF1KkDwA8uUVP//InGY2eKFUd9OjRP/E=" providerId="None" clId="Web-{10B55485-E0BC-4A65-9CA1-E5FA445C3AFA}" dt="2023-06-30T23:38:17.662" v="236" actId="20577"/>
          <ac:spMkLst>
            <pc:docMk/>
            <pc:sldMk cId="2510066016" sldId="1011"/>
            <ac:spMk id="54" creationId="{56A167B7-38D5-4F30-A3FB-A5C174DCCF7A}"/>
          </ac:spMkLst>
        </pc:spChg>
        <pc:spChg chg="mod">
          <ac:chgData name="Ashley Lach" userId="YG1XdFUjKocBF1KkDwA8uUVP//InGY2eKFUd9OjRP/E=" providerId="None" clId="Web-{10B55485-E0BC-4A65-9CA1-E5FA445C3AFA}" dt="2023-06-30T23:38:27.413" v="239" actId="20577"/>
          <ac:spMkLst>
            <pc:docMk/>
            <pc:sldMk cId="2510066016" sldId="1011"/>
            <ac:spMk id="55" creationId="{C8E1BB46-1F82-42E2-B9EA-7FF86DCA5B44}"/>
          </ac:spMkLst>
        </pc:spChg>
        <pc:spChg chg="mod">
          <ac:chgData name="Ashley Lach" userId="YG1XdFUjKocBF1KkDwA8uUVP//InGY2eKFUd9OjRP/E=" providerId="None" clId="Web-{10B55485-E0BC-4A65-9CA1-E5FA445C3AFA}" dt="2023-06-30T23:37:26.786" v="227" actId="20577"/>
          <ac:spMkLst>
            <pc:docMk/>
            <pc:sldMk cId="2510066016" sldId="1011"/>
            <ac:spMk id="56" creationId="{6E564ABD-2A62-441D-8307-6D676B7204D3}"/>
          </ac:spMkLst>
        </pc:spChg>
        <pc:spChg chg="mod">
          <ac:chgData name="Ashley Lach" userId="YG1XdFUjKocBF1KkDwA8uUVP//InGY2eKFUd9OjRP/E=" providerId="None" clId="Web-{10B55485-E0BC-4A65-9CA1-E5FA445C3AFA}" dt="2023-06-30T23:37:54.740" v="232" actId="20577"/>
          <ac:spMkLst>
            <pc:docMk/>
            <pc:sldMk cId="2510066016" sldId="1011"/>
            <ac:spMk id="57" creationId="{3D29E7E5-D6F6-4DC6-AFCC-E801544E8004}"/>
          </ac:spMkLst>
        </pc:spChg>
        <pc:spChg chg="mod">
          <ac:chgData name="Ashley Lach" userId="YG1XdFUjKocBF1KkDwA8uUVP//InGY2eKFUd9OjRP/E=" providerId="None" clId="Web-{10B55485-E0BC-4A65-9CA1-E5FA445C3AFA}" dt="2023-06-30T23:38:46.382" v="242" actId="20577"/>
          <ac:spMkLst>
            <pc:docMk/>
            <pc:sldMk cId="2510066016" sldId="1011"/>
            <ac:spMk id="58" creationId="{A653C18E-C9FA-4921-A2CC-745A409C101C}"/>
          </ac:spMkLst>
        </pc:spChg>
        <pc:spChg chg="mod">
          <ac:chgData name="Ashley Lach" userId="YG1XdFUjKocBF1KkDwA8uUVP//InGY2eKFUd9OjRP/E=" providerId="None" clId="Web-{10B55485-E0BC-4A65-9CA1-E5FA445C3AFA}" dt="2023-06-30T23:39:07.117" v="245" actId="20577"/>
          <ac:spMkLst>
            <pc:docMk/>
            <pc:sldMk cId="2510066016" sldId="1011"/>
            <ac:spMk id="61" creationId="{51BEFFDC-17FD-44D7-823A-4872A4377048}"/>
          </ac:spMkLst>
        </pc:spChg>
      </pc:sldChg>
      <pc:sldChg chg="modSp">
        <pc:chgData name="Ashley Lach" userId="YG1XdFUjKocBF1KkDwA8uUVP//InGY2eKFUd9OjRP/E=" providerId="None" clId="Web-{10B55485-E0BC-4A65-9CA1-E5FA445C3AFA}" dt="2023-06-30T23:25:39.706" v="98" actId="1076"/>
        <pc:sldMkLst>
          <pc:docMk/>
          <pc:sldMk cId="2662252250" sldId="2395"/>
        </pc:sldMkLst>
        <pc:spChg chg="mod">
          <ac:chgData name="Ashley Lach" userId="YG1XdFUjKocBF1KkDwA8uUVP//InGY2eKFUd9OjRP/E=" providerId="None" clId="Web-{10B55485-E0BC-4A65-9CA1-E5FA445C3AFA}" dt="2023-06-30T23:25:34.909" v="97" actId="20577"/>
          <ac:spMkLst>
            <pc:docMk/>
            <pc:sldMk cId="2662252250" sldId="2395"/>
            <ac:spMk id="57" creationId="{B4E88444-084E-42BB-A072-94F3ADEACC23}"/>
          </ac:spMkLst>
        </pc:spChg>
        <pc:grpChg chg="mod">
          <ac:chgData name="Ashley Lach" userId="YG1XdFUjKocBF1KkDwA8uUVP//InGY2eKFUd9OjRP/E=" providerId="None" clId="Web-{10B55485-E0BC-4A65-9CA1-E5FA445C3AFA}" dt="2023-06-30T23:25:39.706" v="98" actId="1076"/>
          <ac:grpSpMkLst>
            <pc:docMk/>
            <pc:sldMk cId="2662252250" sldId="2395"/>
            <ac:grpSpMk id="11" creationId="{AE6FA22E-5DA3-4604-2F06-20B0420A8897}"/>
          </ac:grpSpMkLst>
        </pc:grpChg>
      </pc:sldChg>
      <pc:sldChg chg="modSp">
        <pc:chgData name="Ashley Lach" userId="YG1XdFUjKocBF1KkDwA8uUVP//InGY2eKFUd9OjRP/E=" providerId="None" clId="Web-{10B55485-E0BC-4A65-9CA1-E5FA445C3AFA}" dt="2023-06-30T23:23:37.734" v="77" actId="20577"/>
        <pc:sldMkLst>
          <pc:docMk/>
          <pc:sldMk cId="276382003" sldId="2470"/>
        </pc:sldMkLst>
        <pc:spChg chg="mod">
          <ac:chgData name="Ashley Lach" userId="YG1XdFUjKocBF1KkDwA8uUVP//InGY2eKFUd9OjRP/E=" providerId="None" clId="Web-{10B55485-E0BC-4A65-9CA1-E5FA445C3AFA}" dt="2023-06-30T23:23:37.734" v="77" actId="20577"/>
          <ac:spMkLst>
            <pc:docMk/>
            <pc:sldMk cId="276382003" sldId="2470"/>
            <ac:spMk id="3" creationId="{5AAACF3F-E95C-4599-B7F0-A6E92F6C62CC}"/>
          </ac:spMkLst>
        </pc:spChg>
      </pc:sldChg>
      <pc:sldChg chg="modSp">
        <pc:chgData name="Ashley Lach" userId="YG1XdFUjKocBF1KkDwA8uUVP//InGY2eKFUd9OjRP/E=" providerId="None" clId="Web-{10B55485-E0BC-4A65-9CA1-E5FA445C3AFA}" dt="2023-06-30T23:31:59.372" v="152" actId="20577"/>
        <pc:sldMkLst>
          <pc:docMk/>
          <pc:sldMk cId="2792417390" sldId="2583"/>
        </pc:sldMkLst>
        <pc:spChg chg="mod">
          <ac:chgData name="Ashley Lach" userId="YG1XdFUjKocBF1KkDwA8uUVP//InGY2eKFUd9OjRP/E=" providerId="None" clId="Web-{10B55485-E0BC-4A65-9CA1-E5FA445C3AFA}" dt="2023-06-30T23:30:08.182" v="138" actId="20577"/>
          <ac:spMkLst>
            <pc:docMk/>
            <pc:sldMk cId="2792417390" sldId="2583"/>
            <ac:spMk id="2" creationId="{4677D2F8-A96F-1F6E-5529-043CEC56A31A}"/>
          </ac:spMkLst>
        </pc:spChg>
        <pc:spChg chg="mod">
          <ac:chgData name="Ashley Lach" userId="YG1XdFUjKocBF1KkDwA8uUVP//InGY2eKFUd9OjRP/E=" providerId="None" clId="Web-{10B55485-E0BC-4A65-9CA1-E5FA445C3AFA}" dt="2023-06-30T23:30:00.635" v="137" actId="20577"/>
          <ac:spMkLst>
            <pc:docMk/>
            <pc:sldMk cId="2792417390" sldId="2583"/>
            <ac:spMk id="12" creationId="{ABC3E574-4B23-AD2C-1BD6-FDC09B5BF188}"/>
          </ac:spMkLst>
        </pc:spChg>
        <pc:spChg chg="mod">
          <ac:chgData name="Ashley Lach" userId="YG1XdFUjKocBF1KkDwA8uUVP//InGY2eKFUd9OjRP/E=" providerId="None" clId="Web-{10B55485-E0BC-4A65-9CA1-E5FA445C3AFA}" dt="2023-06-30T23:29:48.478" v="135" actId="20577"/>
          <ac:spMkLst>
            <pc:docMk/>
            <pc:sldMk cId="2792417390" sldId="2583"/>
            <ac:spMk id="17" creationId="{1717F4CE-25B0-FD6B-88AC-234E4E2F6E6D}"/>
          </ac:spMkLst>
        </pc:spChg>
        <pc:spChg chg="mod">
          <ac:chgData name="Ashley Lach" userId="YG1XdFUjKocBF1KkDwA8uUVP//InGY2eKFUd9OjRP/E=" providerId="None" clId="Web-{10B55485-E0BC-4A65-9CA1-E5FA445C3AFA}" dt="2023-06-30T23:29:42.947" v="134" actId="14100"/>
          <ac:spMkLst>
            <pc:docMk/>
            <pc:sldMk cId="2792417390" sldId="2583"/>
            <ac:spMk id="19" creationId="{879041E0-86EC-75C1-000D-CD8EF5F9B2B8}"/>
          </ac:spMkLst>
        </pc:spChg>
        <pc:spChg chg="mod">
          <ac:chgData name="Ashley Lach" userId="YG1XdFUjKocBF1KkDwA8uUVP//InGY2eKFUd9OjRP/E=" providerId="None" clId="Web-{10B55485-E0BC-4A65-9CA1-E5FA445C3AFA}" dt="2023-06-30T23:27:35.740" v="109" actId="14100"/>
          <ac:spMkLst>
            <pc:docMk/>
            <pc:sldMk cId="2792417390" sldId="2583"/>
            <ac:spMk id="20" creationId="{3F86A92D-A971-293C-5491-834F1ED1DD5A}"/>
          </ac:spMkLst>
        </pc:spChg>
        <pc:spChg chg="mod">
          <ac:chgData name="Ashley Lach" userId="YG1XdFUjKocBF1KkDwA8uUVP//InGY2eKFUd9OjRP/E=" providerId="None" clId="Web-{10B55485-E0BC-4A65-9CA1-E5FA445C3AFA}" dt="2023-06-30T23:31:59.372" v="152" actId="20577"/>
          <ac:spMkLst>
            <pc:docMk/>
            <pc:sldMk cId="2792417390" sldId="2583"/>
            <ac:spMk id="21" creationId="{63B254E1-DB92-11AE-7BF9-279DE5871AC1}"/>
          </ac:spMkLst>
        </pc:spChg>
        <pc:spChg chg="mod">
          <ac:chgData name="Ashley Lach" userId="YG1XdFUjKocBF1KkDwA8uUVP//InGY2eKFUd9OjRP/E=" providerId="None" clId="Web-{10B55485-E0BC-4A65-9CA1-E5FA445C3AFA}" dt="2023-06-30T23:29:30.947" v="131" actId="14100"/>
          <ac:spMkLst>
            <pc:docMk/>
            <pc:sldMk cId="2792417390" sldId="2583"/>
            <ac:spMk id="25" creationId="{7574AA63-F7F8-1E9A-39D0-15B652DEAA7F}"/>
          </ac:spMkLst>
        </pc:spChg>
        <pc:spChg chg="mod">
          <ac:chgData name="Ashley Lach" userId="YG1XdFUjKocBF1KkDwA8uUVP//InGY2eKFUd9OjRP/E=" providerId="None" clId="Web-{10B55485-E0BC-4A65-9CA1-E5FA445C3AFA}" dt="2023-06-30T23:27:42.506" v="110" actId="20577"/>
          <ac:spMkLst>
            <pc:docMk/>
            <pc:sldMk cId="2792417390" sldId="2583"/>
            <ac:spMk id="26" creationId="{9E458548-A786-0AEC-8ADA-D6ECA01F6905}"/>
          </ac:spMkLst>
        </pc:spChg>
        <pc:spChg chg="mod">
          <ac:chgData name="Ashley Lach" userId="YG1XdFUjKocBF1KkDwA8uUVP//InGY2eKFUd9OjRP/E=" providerId="None" clId="Web-{10B55485-E0BC-4A65-9CA1-E5FA445C3AFA}" dt="2023-06-30T23:31:52.684" v="151" actId="20577"/>
          <ac:spMkLst>
            <pc:docMk/>
            <pc:sldMk cId="2792417390" sldId="2583"/>
            <ac:spMk id="27" creationId="{BBD6F2E8-4A51-9B93-57DB-28D1805EC338}"/>
          </ac:spMkLst>
        </pc:spChg>
        <pc:spChg chg="mod">
          <ac:chgData name="Ashley Lach" userId="YG1XdFUjKocBF1KkDwA8uUVP//InGY2eKFUd9OjRP/E=" providerId="None" clId="Web-{10B55485-E0BC-4A65-9CA1-E5FA445C3AFA}" dt="2023-06-30T23:29:17.321" v="128" actId="14100"/>
          <ac:spMkLst>
            <pc:docMk/>
            <pc:sldMk cId="2792417390" sldId="2583"/>
            <ac:spMk id="31" creationId="{4CCC5721-6A6D-1BA8-B5ED-3A85EA37F8EA}"/>
          </ac:spMkLst>
        </pc:spChg>
        <pc:spChg chg="mod">
          <ac:chgData name="Ashley Lach" userId="YG1XdFUjKocBF1KkDwA8uUVP//InGY2eKFUd9OjRP/E=" providerId="None" clId="Web-{10B55485-E0BC-4A65-9CA1-E5FA445C3AFA}" dt="2023-06-30T23:27:57.225" v="113" actId="14100"/>
          <ac:spMkLst>
            <pc:docMk/>
            <pc:sldMk cId="2792417390" sldId="2583"/>
            <ac:spMk id="32" creationId="{FF08CD95-A7B0-EE3D-499C-42B6555C204D}"/>
          </ac:spMkLst>
        </pc:spChg>
        <pc:spChg chg="mod">
          <ac:chgData name="Ashley Lach" userId="YG1XdFUjKocBF1KkDwA8uUVP//InGY2eKFUd9OjRP/E=" providerId="None" clId="Web-{10B55485-E0BC-4A65-9CA1-E5FA445C3AFA}" dt="2023-06-30T23:31:45.372" v="150" actId="20577"/>
          <ac:spMkLst>
            <pc:docMk/>
            <pc:sldMk cId="2792417390" sldId="2583"/>
            <ac:spMk id="33" creationId="{CDD72DAF-BC54-5757-A6ED-FB6855D377E7}"/>
          </ac:spMkLst>
        </pc:spChg>
        <pc:spChg chg="mod">
          <ac:chgData name="Ashley Lach" userId="YG1XdFUjKocBF1KkDwA8uUVP//InGY2eKFUd9OjRP/E=" providerId="None" clId="Web-{10B55485-E0BC-4A65-9CA1-E5FA445C3AFA}" dt="2023-06-30T23:29:55.103" v="136" actId="20577"/>
          <ac:spMkLst>
            <pc:docMk/>
            <pc:sldMk cId="2792417390" sldId="2583"/>
            <ac:spMk id="35" creationId="{E141EC0A-4501-0DF3-C0CB-74D68725A07A}"/>
          </ac:spMkLst>
        </pc:spChg>
        <pc:spChg chg="mod">
          <ac:chgData name="Ashley Lach" userId="YG1XdFUjKocBF1KkDwA8uUVP//InGY2eKFUd9OjRP/E=" providerId="None" clId="Web-{10B55485-E0BC-4A65-9CA1-E5FA445C3AFA}" dt="2023-06-30T23:29:01.446" v="125" actId="14100"/>
          <ac:spMkLst>
            <pc:docMk/>
            <pc:sldMk cId="2792417390" sldId="2583"/>
            <ac:spMk id="37" creationId="{4229D75E-0308-CBB9-E871-4E80127B337D}"/>
          </ac:spMkLst>
        </pc:spChg>
        <pc:spChg chg="mod">
          <ac:chgData name="Ashley Lach" userId="YG1XdFUjKocBF1KkDwA8uUVP//InGY2eKFUd9OjRP/E=" providerId="None" clId="Web-{10B55485-E0BC-4A65-9CA1-E5FA445C3AFA}" dt="2023-06-30T23:27:17.912" v="106" actId="14100"/>
          <ac:spMkLst>
            <pc:docMk/>
            <pc:sldMk cId="2792417390" sldId="2583"/>
            <ac:spMk id="38" creationId="{5926826D-48C2-3B53-2E51-F5ED7DB16373}"/>
          </ac:spMkLst>
        </pc:spChg>
        <pc:spChg chg="mod">
          <ac:chgData name="Ashley Lach" userId="YG1XdFUjKocBF1KkDwA8uUVP//InGY2eKFUd9OjRP/E=" providerId="None" clId="Web-{10B55485-E0BC-4A65-9CA1-E5FA445C3AFA}" dt="2023-06-30T23:31:36.012" v="149" actId="20577"/>
          <ac:spMkLst>
            <pc:docMk/>
            <pc:sldMk cId="2792417390" sldId="2583"/>
            <ac:spMk id="39" creationId="{0F42CDA6-AFC8-3EF9-0757-3C1AEC24276E}"/>
          </ac:spMkLst>
        </pc:spChg>
        <pc:spChg chg="mod">
          <ac:chgData name="Ashley Lach" userId="YG1XdFUjKocBF1KkDwA8uUVP//InGY2eKFUd9OjRP/E=" providerId="None" clId="Web-{10B55485-E0BC-4A65-9CA1-E5FA445C3AFA}" dt="2023-06-30T23:28:47.617" v="122" actId="14100"/>
          <ac:spMkLst>
            <pc:docMk/>
            <pc:sldMk cId="2792417390" sldId="2583"/>
            <ac:spMk id="43" creationId="{9D0C4EC7-26FF-BE40-F347-780F47A7AD0D}"/>
          </ac:spMkLst>
        </pc:spChg>
        <pc:spChg chg="mod">
          <ac:chgData name="Ashley Lach" userId="YG1XdFUjKocBF1KkDwA8uUVP//InGY2eKFUd9OjRP/E=" providerId="None" clId="Web-{10B55485-E0BC-4A65-9CA1-E5FA445C3AFA}" dt="2023-06-30T23:27:05.255" v="103" actId="20577"/>
          <ac:spMkLst>
            <pc:docMk/>
            <pc:sldMk cId="2792417390" sldId="2583"/>
            <ac:spMk id="44" creationId="{30B02706-1D42-C0B8-189F-AEEE9C1900C0}"/>
          </ac:spMkLst>
        </pc:spChg>
        <pc:spChg chg="mod">
          <ac:chgData name="Ashley Lach" userId="YG1XdFUjKocBF1KkDwA8uUVP//InGY2eKFUd9OjRP/E=" providerId="None" clId="Web-{10B55485-E0BC-4A65-9CA1-E5FA445C3AFA}" dt="2023-06-30T23:31:28.840" v="148" actId="20577"/>
          <ac:spMkLst>
            <pc:docMk/>
            <pc:sldMk cId="2792417390" sldId="2583"/>
            <ac:spMk id="45" creationId="{13ED5859-8AD1-6FB8-D482-C0FC8CC049F8}"/>
          </ac:spMkLst>
        </pc:spChg>
        <pc:spChg chg="mod">
          <ac:chgData name="Ashley Lach" userId="YG1XdFUjKocBF1KkDwA8uUVP//InGY2eKFUd9OjRP/E=" providerId="None" clId="Web-{10B55485-E0BC-4A65-9CA1-E5FA445C3AFA}" dt="2023-06-30T23:28:29.367" v="119" actId="14100"/>
          <ac:spMkLst>
            <pc:docMk/>
            <pc:sldMk cId="2792417390" sldId="2583"/>
            <ac:spMk id="49" creationId="{E2E7DE24-1D47-06C9-924E-0614C5D42B17}"/>
          </ac:spMkLst>
        </pc:spChg>
        <pc:spChg chg="mod">
          <ac:chgData name="Ashley Lach" userId="YG1XdFUjKocBF1KkDwA8uUVP//InGY2eKFUd9OjRP/E=" providerId="None" clId="Web-{10B55485-E0BC-4A65-9CA1-E5FA445C3AFA}" dt="2023-06-30T23:26:59.583" v="102" actId="14100"/>
          <ac:spMkLst>
            <pc:docMk/>
            <pc:sldMk cId="2792417390" sldId="2583"/>
            <ac:spMk id="50" creationId="{A447AD0B-D694-F1FF-1A59-2A6D2F23995E}"/>
          </ac:spMkLst>
        </pc:spChg>
        <pc:spChg chg="mod">
          <ac:chgData name="Ashley Lach" userId="YG1XdFUjKocBF1KkDwA8uUVP//InGY2eKFUd9OjRP/E=" providerId="None" clId="Web-{10B55485-E0BC-4A65-9CA1-E5FA445C3AFA}" dt="2023-06-30T23:31:23.090" v="147" actId="20577"/>
          <ac:spMkLst>
            <pc:docMk/>
            <pc:sldMk cId="2792417390" sldId="2583"/>
            <ac:spMk id="51" creationId="{3FA3EB2A-024F-EE15-E242-58F78E99B2BA}"/>
          </ac:spMkLst>
        </pc:spChg>
        <pc:spChg chg="mod">
          <ac:chgData name="Ashley Lach" userId="YG1XdFUjKocBF1KkDwA8uUVP//InGY2eKFUd9OjRP/E=" providerId="None" clId="Web-{10B55485-E0BC-4A65-9CA1-E5FA445C3AFA}" dt="2023-06-30T23:28:15.897" v="116" actId="14100"/>
          <ac:spMkLst>
            <pc:docMk/>
            <pc:sldMk cId="2792417390" sldId="2583"/>
            <ac:spMk id="55" creationId="{2802BA91-C8CE-E799-E52B-998A816A99C2}"/>
          </ac:spMkLst>
        </pc:spChg>
        <pc:spChg chg="mod">
          <ac:chgData name="Ashley Lach" userId="YG1XdFUjKocBF1KkDwA8uUVP//InGY2eKFUd9OjRP/E=" providerId="None" clId="Web-{10B55485-E0BC-4A65-9CA1-E5FA445C3AFA}" dt="2023-06-30T23:26:48.208" v="99" actId="20577"/>
          <ac:spMkLst>
            <pc:docMk/>
            <pc:sldMk cId="2792417390" sldId="2583"/>
            <ac:spMk id="56" creationId="{0F681171-350D-E2F0-3B3D-F65E3C094208}"/>
          </ac:spMkLst>
        </pc:spChg>
        <pc:spChg chg="mod">
          <ac:chgData name="Ashley Lach" userId="YG1XdFUjKocBF1KkDwA8uUVP//InGY2eKFUd9OjRP/E=" providerId="None" clId="Web-{10B55485-E0BC-4A65-9CA1-E5FA445C3AFA}" dt="2023-06-30T23:31:13.324" v="146" actId="20577"/>
          <ac:spMkLst>
            <pc:docMk/>
            <pc:sldMk cId="2792417390" sldId="2583"/>
            <ac:spMk id="57" creationId="{62FCA571-3844-7117-3EE3-E7F0B02641B3}"/>
          </ac:spMkLst>
        </pc:spChg>
        <pc:spChg chg="mod">
          <ac:chgData name="Ashley Lach" userId="YG1XdFUjKocBF1KkDwA8uUVP//InGY2eKFUd9OjRP/E=" providerId="None" clId="Web-{10B55485-E0BC-4A65-9CA1-E5FA445C3AFA}" dt="2023-06-30T23:30:35.683" v="142" actId="20577"/>
          <ac:spMkLst>
            <pc:docMk/>
            <pc:sldMk cId="2792417390" sldId="2583"/>
            <ac:spMk id="59" creationId="{C6066485-E829-1066-E513-3691A4D16940}"/>
          </ac:spMkLst>
        </pc:spChg>
        <pc:spChg chg="mod">
          <ac:chgData name="Ashley Lach" userId="YG1XdFUjKocBF1KkDwA8uUVP//InGY2eKFUd9OjRP/E=" providerId="None" clId="Web-{10B55485-E0BC-4A65-9CA1-E5FA445C3AFA}" dt="2023-06-30T23:30:26.714" v="141" actId="20577"/>
          <ac:spMkLst>
            <pc:docMk/>
            <pc:sldMk cId="2792417390" sldId="2583"/>
            <ac:spMk id="61" creationId="{BF360316-2835-98CD-21DD-DC91C3087F72}"/>
          </ac:spMkLst>
        </pc:spChg>
        <pc:spChg chg="mod">
          <ac:chgData name="Ashley Lach" userId="YG1XdFUjKocBF1KkDwA8uUVP//InGY2eKFUd9OjRP/E=" providerId="None" clId="Web-{10B55485-E0BC-4A65-9CA1-E5FA445C3AFA}" dt="2023-06-30T23:30:20.682" v="140" actId="20577"/>
          <ac:spMkLst>
            <pc:docMk/>
            <pc:sldMk cId="2792417390" sldId="2583"/>
            <ac:spMk id="62" creationId="{0BFAC3B5-BC75-5391-7364-FD0A036BA13B}"/>
          </ac:spMkLst>
        </pc:spChg>
        <pc:spChg chg="mod">
          <ac:chgData name="Ashley Lach" userId="YG1XdFUjKocBF1KkDwA8uUVP//InGY2eKFUd9OjRP/E=" providerId="None" clId="Web-{10B55485-E0BC-4A65-9CA1-E5FA445C3AFA}" dt="2023-06-30T23:30:58.558" v="144" actId="20577"/>
          <ac:spMkLst>
            <pc:docMk/>
            <pc:sldMk cId="2792417390" sldId="2583"/>
            <ac:spMk id="63" creationId="{5081E694-3FFB-95C9-0040-54820CC663BC}"/>
          </ac:spMkLst>
        </pc:spChg>
        <pc:spChg chg="mod">
          <ac:chgData name="Ashley Lach" userId="YG1XdFUjKocBF1KkDwA8uUVP//InGY2eKFUd9OjRP/E=" providerId="None" clId="Web-{10B55485-E0BC-4A65-9CA1-E5FA445C3AFA}" dt="2023-06-30T23:30:14.588" v="139" actId="20577"/>
          <ac:spMkLst>
            <pc:docMk/>
            <pc:sldMk cId="2792417390" sldId="2583"/>
            <ac:spMk id="64" creationId="{7C724068-C596-222A-92CC-DF3841657B6E}"/>
          </ac:spMkLst>
        </pc:spChg>
        <pc:spChg chg="mod">
          <ac:chgData name="Ashley Lach" userId="YG1XdFUjKocBF1KkDwA8uUVP//InGY2eKFUd9OjRP/E=" providerId="None" clId="Web-{10B55485-E0BC-4A65-9CA1-E5FA445C3AFA}" dt="2023-06-30T23:30:46.683" v="143" actId="20577"/>
          <ac:spMkLst>
            <pc:docMk/>
            <pc:sldMk cId="2792417390" sldId="2583"/>
            <ac:spMk id="65" creationId="{B433899E-E845-EF13-C3F3-3EEBE266E217}"/>
          </ac:spMkLst>
        </pc:spChg>
        <pc:spChg chg="mod">
          <ac:chgData name="Ashley Lach" userId="YG1XdFUjKocBF1KkDwA8uUVP//InGY2eKFUd9OjRP/E=" providerId="None" clId="Web-{10B55485-E0BC-4A65-9CA1-E5FA445C3AFA}" dt="2023-06-30T23:31:05.199" v="145" actId="20577"/>
          <ac:spMkLst>
            <pc:docMk/>
            <pc:sldMk cId="2792417390" sldId="2583"/>
            <ac:spMk id="66" creationId="{5628B1E1-CB4F-325C-5AD9-11486092ECE5}"/>
          </ac:spMkLst>
        </pc:spChg>
      </pc:sldChg>
      <pc:sldChg chg="modSp">
        <pc:chgData name="Ashley Lach" userId="YG1XdFUjKocBF1KkDwA8uUVP//InGY2eKFUd9OjRP/E=" providerId="None" clId="Web-{10B55485-E0BC-4A65-9CA1-E5FA445C3AFA}" dt="2023-06-30T23:19:10.322" v="47" actId="20577"/>
        <pc:sldMkLst>
          <pc:docMk/>
          <pc:sldMk cId="1422547164" sldId="2591"/>
        </pc:sldMkLst>
        <pc:spChg chg="mod">
          <ac:chgData name="Ashley Lach" userId="YG1XdFUjKocBF1KkDwA8uUVP//InGY2eKFUd9OjRP/E=" providerId="None" clId="Web-{10B55485-E0BC-4A65-9CA1-E5FA445C3AFA}" dt="2023-06-30T23:16:37.146" v="14" actId="20577"/>
          <ac:spMkLst>
            <pc:docMk/>
            <pc:sldMk cId="1422547164" sldId="2591"/>
            <ac:spMk id="5" creationId="{00000000-0000-0000-0000-000000000000}"/>
          </ac:spMkLst>
        </pc:spChg>
        <pc:spChg chg="mod">
          <ac:chgData name="Ashley Lach" userId="YG1XdFUjKocBF1KkDwA8uUVP//InGY2eKFUd9OjRP/E=" providerId="None" clId="Web-{10B55485-E0BC-4A65-9CA1-E5FA445C3AFA}" dt="2023-06-30T23:16:47.006" v="15" actId="20577"/>
          <ac:spMkLst>
            <pc:docMk/>
            <pc:sldMk cId="1422547164" sldId="2591"/>
            <ac:spMk id="6" creationId="{00000000-0000-0000-0000-000000000000}"/>
          </ac:spMkLst>
        </pc:spChg>
        <pc:spChg chg="mod">
          <ac:chgData name="Ashley Lach" userId="YG1XdFUjKocBF1KkDwA8uUVP//InGY2eKFUd9OjRP/E=" providerId="None" clId="Web-{10B55485-E0BC-4A65-9CA1-E5FA445C3AFA}" dt="2023-06-30T23:17:41.538" v="26" actId="20577"/>
          <ac:spMkLst>
            <pc:docMk/>
            <pc:sldMk cId="1422547164" sldId="2591"/>
            <ac:spMk id="7" creationId="{00000000-0000-0000-0000-000000000000}"/>
          </ac:spMkLst>
        </pc:spChg>
        <pc:spChg chg="mod">
          <ac:chgData name="Ashley Lach" userId="YG1XdFUjKocBF1KkDwA8uUVP//InGY2eKFUd9OjRP/E=" providerId="None" clId="Web-{10B55485-E0BC-4A65-9CA1-E5FA445C3AFA}" dt="2023-06-30T23:18:59.790" v="43" actId="20577"/>
          <ac:spMkLst>
            <pc:docMk/>
            <pc:sldMk cId="1422547164" sldId="2591"/>
            <ac:spMk id="9" creationId="{00000000-0000-0000-0000-000000000000}"/>
          </ac:spMkLst>
        </pc:spChg>
        <pc:spChg chg="mod">
          <ac:chgData name="Ashley Lach" userId="YG1XdFUjKocBF1KkDwA8uUVP//InGY2eKFUd9OjRP/E=" providerId="None" clId="Web-{10B55485-E0BC-4A65-9CA1-E5FA445C3AFA}" dt="2023-06-30T23:19:10.322" v="47" actId="20577"/>
          <ac:spMkLst>
            <pc:docMk/>
            <pc:sldMk cId="1422547164" sldId="2591"/>
            <ac:spMk id="11" creationId="{00000000-0000-0000-0000-000000000000}"/>
          </ac:spMkLst>
        </pc:spChg>
        <pc:spChg chg="mod">
          <ac:chgData name="Ashley Lach" userId="YG1XdFUjKocBF1KkDwA8uUVP//InGY2eKFUd9OjRP/E=" providerId="None" clId="Web-{10B55485-E0BC-4A65-9CA1-E5FA445C3AFA}" dt="2023-06-30T23:18:50.024" v="42" actId="20577"/>
          <ac:spMkLst>
            <pc:docMk/>
            <pc:sldMk cId="1422547164" sldId="2591"/>
            <ac:spMk id="12" creationId="{00000000-0000-0000-0000-000000000000}"/>
          </ac:spMkLst>
        </pc:spChg>
        <pc:spChg chg="mod">
          <ac:chgData name="Ashley Lach" userId="YG1XdFUjKocBF1KkDwA8uUVP//InGY2eKFUd9OjRP/E=" providerId="None" clId="Web-{10B55485-E0BC-4A65-9CA1-E5FA445C3AFA}" dt="2023-06-30T23:18:25.977" v="37" actId="20577"/>
          <ac:spMkLst>
            <pc:docMk/>
            <pc:sldMk cId="1422547164" sldId="2591"/>
            <ac:spMk id="18" creationId="{11C13546-B9C8-4FDE-92AB-2671750E1D15}"/>
          </ac:spMkLst>
        </pc:spChg>
        <pc:spChg chg="mod">
          <ac:chgData name="Ashley Lach" userId="YG1XdFUjKocBF1KkDwA8uUVP//InGY2eKFUd9OjRP/E=" providerId="None" clId="Web-{10B55485-E0BC-4A65-9CA1-E5FA445C3AFA}" dt="2023-06-30T23:18:35.462" v="39" actId="20577"/>
          <ac:spMkLst>
            <pc:docMk/>
            <pc:sldMk cId="1422547164" sldId="2591"/>
            <ac:spMk id="19" creationId="{D3C7F882-EAA3-411C-BD88-BBB1BF3ECBB4}"/>
          </ac:spMkLst>
        </pc:spChg>
        <pc:spChg chg="mod">
          <ac:chgData name="Ashley Lach" userId="YG1XdFUjKocBF1KkDwA8uUVP//InGY2eKFUd9OjRP/E=" providerId="None" clId="Web-{10B55485-E0BC-4A65-9CA1-E5FA445C3AFA}" dt="2023-06-30T23:17:24.944" v="22" actId="20577"/>
          <ac:spMkLst>
            <pc:docMk/>
            <pc:sldMk cId="1422547164" sldId="2591"/>
            <ac:spMk id="22" creationId="{BBE7BC39-4A90-4CBD-B6C6-D891E7DC0EA3}"/>
          </ac:spMkLst>
        </pc:spChg>
        <pc:spChg chg="mod">
          <ac:chgData name="Ashley Lach" userId="YG1XdFUjKocBF1KkDwA8uUVP//InGY2eKFUd9OjRP/E=" providerId="None" clId="Web-{10B55485-E0BC-4A65-9CA1-E5FA445C3AFA}" dt="2023-06-30T23:18:14.820" v="34" actId="14100"/>
          <ac:spMkLst>
            <pc:docMk/>
            <pc:sldMk cId="1422547164" sldId="2591"/>
            <ac:spMk id="25" creationId="{9797C76F-A762-44CD-996D-572DEB693A00}"/>
          </ac:spMkLst>
        </pc:spChg>
        <pc:spChg chg="mod">
          <ac:chgData name="Ashley Lach" userId="YG1XdFUjKocBF1KkDwA8uUVP//InGY2eKFUd9OjRP/E=" providerId="None" clId="Web-{10B55485-E0BC-4A65-9CA1-E5FA445C3AFA}" dt="2023-06-30T23:16:58.115" v="16" actId="20577"/>
          <ac:spMkLst>
            <pc:docMk/>
            <pc:sldMk cId="1422547164" sldId="2591"/>
            <ac:spMk id="27" creationId="{E17BA52E-DDD9-4598-9C81-02EBAA6918CC}"/>
          </ac:spMkLst>
        </pc:spChg>
        <pc:spChg chg="mod">
          <ac:chgData name="Ashley Lach" userId="YG1XdFUjKocBF1KkDwA8uUVP//InGY2eKFUd9OjRP/E=" providerId="None" clId="Web-{10B55485-E0BC-4A65-9CA1-E5FA445C3AFA}" dt="2023-06-30T23:17:53.461" v="30" actId="20577"/>
          <ac:spMkLst>
            <pc:docMk/>
            <pc:sldMk cId="1422547164" sldId="2591"/>
            <ac:spMk id="28" creationId="{A3F4C806-B879-40E9-8006-51591A3D7422}"/>
          </ac:spMkLst>
        </pc:spChg>
      </pc:sldChg>
      <pc:sldChg chg="modSp">
        <pc:chgData name="Ashley Lach" userId="YG1XdFUjKocBF1KkDwA8uUVP//InGY2eKFUd9OjRP/E=" providerId="None" clId="Web-{10B55485-E0BC-4A65-9CA1-E5FA445C3AFA}" dt="2023-06-30T23:23:29.344" v="76" actId="1076"/>
        <pc:sldMkLst>
          <pc:docMk/>
          <pc:sldMk cId="81793058" sldId="4408"/>
        </pc:sldMkLst>
        <pc:spChg chg="mod">
          <ac:chgData name="Ashley Lach" userId="YG1XdFUjKocBF1KkDwA8uUVP//InGY2eKFUd9OjRP/E=" providerId="None" clId="Web-{10B55485-E0BC-4A65-9CA1-E5FA445C3AFA}" dt="2023-06-30T23:23:29.344" v="76" actId="1076"/>
          <ac:spMkLst>
            <pc:docMk/>
            <pc:sldMk cId="81793058" sldId="4408"/>
            <ac:spMk id="5" creationId="{26CAA26D-7EE0-3B8D-1F97-F59CE9A3ECFF}"/>
          </ac:spMkLst>
        </pc:spChg>
      </pc:sldChg>
      <pc:sldChg chg="modSp">
        <pc:chgData name="Ashley Lach" userId="YG1XdFUjKocBF1KkDwA8uUVP//InGY2eKFUd9OjRP/E=" providerId="None" clId="Web-{10B55485-E0BC-4A65-9CA1-E5FA445C3AFA}" dt="2023-06-30T23:36:55.942" v="216" actId="1076"/>
        <pc:sldMkLst>
          <pc:docMk/>
          <pc:sldMk cId="1008182123" sldId="4457"/>
        </pc:sldMkLst>
        <pc:spChg chg="mod">
          <ac:chgData name="Ashley Lach" userId="YG1XdFUjKocBF1KkDwA8uUVP//InGY2eKFUd9OjRP/E=" providerId="None" clId="Web-{10B55485-E0BC-4A65-9CA1-E5FA445C3AFA}" dt="2023-06-30T23:32:12.607" v="153" actId="20577"/>
          <ac:spMkLst>
            <pc:docMk/>
            <pc:sldMk cId="1008182123" sldId="4457"/>
            <ac:spMk id="13" creationId="{E98831B6-F0F2-5A3C-5C9C-A7B7FF5D44F9}"/>
          </ac:spMkLst>
        </pc:spChg>
        <pc:spChg chg="mod">
          <ac:chgData name="Ashley Lach" userId="YG1XdFUjKocBF1KkDwA8uUVP//InGY2eKFUd9OjRP/E=" providerId="None" clId="Web-{10B55485-E0BC-4A65-9CA1-E5FA445C3AFA}" dt="2023-06-30T23:34:11.266" v="175" actId="1076"/>
          <ac:spMkLst>
            <pc:docMk/>
            <pc:sldMk cId="1008182123" sldId="4457"/>
            <ac:spMk id="15" creationId="{7D5C7FDE-7324-64CD-7537-6E94E53AEF98}"/>
          </ac:spMkLst>
        </pc:spChg>
        <pc:spChg chg="mod">
          <ac:chgData name="Ashley Lach" userId="YG1XdFUjKocBF1KkDwA8uUVP//InGY2eKFUd9OjRP/E=" providerId="None" clId="Web-{10B55485-E0BC-4A65-9CA1-E5FA445C3AFA}" dt="2023-06-30T23:36:42.191" v="213" actId="1076"/>
          <ac:spMkLst>
            <pc:docMk/>
            <pc:sldMk cId="1008182123" sldId="4457"/>
            <ac:spMk id="19" creationId="{879041E0-86EC-75C1-000D-CD8EF5F9B2B8}"/>
          </ac:spMkLst>
        </pc:spChg>
        <pc:spChg chg="mod">
          <ac:chgData name="Ashley Lach" userId="YG1XdFUjKocBF1KkDwA8uUVP//InGY2eKFUd9OjRP/E=" providerId="None" clId="Web-{10B55485-E0BC-4A65-9CA1-E5FA445C3AFA}" dt="2023-06-30T23:36:55.942" v="216" actId="1076"/>
          <ac:spMkLst>
            <pc:docMk/>
            <pc:sldMk cId="1008182123" sldId="4457"/>
            <ac:spMk id="20" creationId="{3F86A92D-A971-293C-5491-834F1ED1DD5A}"/>
          </ac:spMkLst>
        </pc:spChg>
        <pc:spChg chg="mod">
          <ac:chgData name="Ashley Lach" userId="YG1XdFUjKocBF1KkDwA8uUVP//InGY2eKFUd9OjRP/E=" providerId="None" clId="Web-{10B55485-E0BC-4A65-9CA1-E5FA445C3AFA}" dt="2023-06-30T23:36:08.644" v="205" actId="14100"/>
          <ac:spMkLst>
            <pc:docMk/>
            <pc:sldMk cId="1008182123" sldId="4457"/>
            <ac:spMk id="25" creationId="{7574AA63-F7F8-1E9A-39D0-15B652DEAA7F}"/>
          </ac:spMkLst>
        </pc:spChg>
        <pc:spChg chg="mod">
          <ac:chgData name="Ashley Lach" userId="YG1XdFUjKocBF1KkDwA8uUVP//InGY2eKFUd9OjRP/E=" providerId="None" clId="Web-{10B55485-E0BC-4A65-9CA1-E5FA445C3AFA}" dt="2023-06-30T23:35:58.690" v="202" actId="20577"/>
          <ac:spMkLst>
            <pc:docMk/>
            <pc:sldMk cId="1008182123" sldId="4457"/>
            <ac:spMk id="26" creationId="{9E458548-A786-0AEC-8ADA-D6ECA01F6905}"/>
          </ac:spMkLst>
        </pc:spChg>
        <pc:spChg chg="mod">
          <ac:chgData name="Ashley Lach" userId="YG1XdFUjKocBF1KkDwA8uUVP//InGY2eKFUd9OjRP/E=" providerId="None" clId="Web-{10B55485-E0BC-4A65-9CA1-E5FA445C3AFA}" dt="2023-06-30T23:35:52.596" v="201" actId="14100"/>
          <ac:spMkLst>
            <pc:docMk/>
            <pc:sldMk cId="1008182123" sldId="4457"/>
            <ac:spMk id="31" creationId="{4CCC5721-6A6D-1BA8-B5ED-3A85EA37F8EA}"/>
          </ac:spMkLst>
        </pc:spChg>
        <pc:spChg chg="mod">
          <ac:chgData name="Ashley Lach" userId="YG1XdFUjKocBF1KkDwA8uUVP//InGY2eKFUd9OjRP/E=" providerId="None" clId="Web-{10B55485-E0BC-4A65-9CA1-E5FA445C3AFA}" dt="2023-06-30T23:36:12.659" v="206" actId="1076"/>
          <ac:spMkLst>
            <pc:docMk/>
            <pc:sldMk cId="1008182123" sldId="4457"/>
            <ac:spMk id="32" creationId="{FF08CD95-A7B0-EE3D-499C-42B6555C204D}"/>
          </ac:spMkLst>
        </pc:spChg>
        <pc:spChg chg="mod">
          <ac:chgData name="Ashley Lach" userId="YG1XdFUjKocBF1KkDwA8uUVP//InGY2eKFUd9OjRP/E=" providerId="None" clId="Web-{10B55485-E0BC-4A65-9CA1-E5FA445C3AFA}" dt="2023-06-30T23:35:30.315" v="195" actId="14100"/>
          <ac:spMkLst>
            <pc:docMk/>
            <pc:sldMk cId="1008182123" sldId="4457"/>
            <ac:spMk id="37" creationId="{4229D75E-0308-CBB9-E871-4E80127B337D}"/>
          </ac:spMkLst>
        </pc:spChg>
        <pc:spChg chg="mod">
          <ac:chgData name="Ashley Lach" userId="YG1XdFUjKocBF1KkDwA8uUVP//InGY2eKFUd9OjRP/E=" providerId="None" clId="Web-{10B55485-E0BC-4A65-9CA1-E5FA445C3AFA}" dt="2023-06-30T23:35:18.252" v="192" actId="14100"/>
          <ac:spMkLst>
            <pc:docMk/>
            <pc:sldMk cId="1008182123" sldId="4457"/>
            <ac:spMk id="38" creationId="{5926826D-48C2-3B53-2E51-F5ED7DB16373}"/>
          </ac:spMkLst>
        </pc:spChg>
        <pc:spChg chg="mod">
          <ac:chgData name="Ashley Lach" userId="YG1XdFUjKocBF1KkDwA8uUVP//InGY2eKFUd9OjRP/E=" providerId="None" clId="Web-{10B55485-E0BC-4A65-9CA1-E5FA445C3AFA}" dt="2023-06-30T23:34:43.642" v="182" actId="14100"/>
          <ac:spMkLst>
            <pc:docMk/>
            <pc:sldMk cId="1008182123" sldId="4457"/>
            <ac:spMk id="43" creationId="{9D0C4EC7-26FF-BE40-F347-780F47A7AD0D}"/>
          </ac:spMkLst>
        </pc:spChg>
        <pc:spChg chg="mod">
          <ac:chgData name="Ashley Lach" userId="YG1XdFUjKocBF1KkDwA8uUVP//InGY2eKFUd9OjRP/E=" providerId="None" clId="Web-{10B55485-E0BC-4A65-9CA1-E5FA445C3AFA}" dt="2023-06-30T23:34:32.079" v="179" actId="20577"/>
          <ac:spMkLst>
            <pc:docMk/>
            <pc:sldMk cId="1008182123" sldId="4457"/>
            <ac:spMk id="44" creationId="{30B02706-1D42-C0B8-189F-AEEE9C1900C0}"/>
          </ac:spMkLst>
        </pc:spChg>
        <pc:spChg chg="mod">
          <ac:chgData name="Ashley Lach" userId="YG1XdFUjKocBF1KkDwA8uUVP//InGY2eKFUd9OjRP/E=" providerId="None" clId="Web-{10B55485-E0BC-4A65-9CA1-E5FA445C3AFA}" dt="2023-06-30T23:34:53.845" v="185" actId="14100"/>
          <ac:spMkLst>
            <pc:docMk/>
            <pc:sldMk cId="1008182123" sldId="4457"/>
            <ac:spMk id="49" creationId="{E2E7DE24-1D47-06C9-924E-0614C5D42B17}"/>
          </ac:spMkLst>
        </pc:spChg>
        <pc:spChg chg="mod">
          <ac:chgData name="Ashley Lach" userId="YG1XdFUjKocBF1KkDwA8uUVP//InGY2eKFUd9OjRP/E=" providerId="None" clId="Web-{10B55485-E0BC-4A65-9CA1-E5FA445C3AFA}" dt="2023-06-30T23:35:05.830" v="189" actId="14100"/>
          <ac:spMkLst>
            <pc:docMk/>
            <pc:sldMk cId="1008182123" sldId="4457"/>
            <ac:spMk id="50" creationId="{A447AD0B-D694-F1FF-1A59-2A6D2F23995E}"/>
          </ac:spMkLst>
        </pc:spChg>
        <pc:spChg chg="mod">
          <ac:chgData name="Ashley Lach" userId="YG1XdFUjKocBF1KkDwA8uUVP//InGY2eKFUd9OjRP/E=" providerId="None" clId="Web-{10B55485-E0BC-4A65-9CA1-E5FA445C3AFA}" dt="2023-06-30T23:35:03.142" v="188" actId="14100"/>
          <ac:spMkLst>
            <pc:docMk/>
            <pc:sldMk cId="1008182123" sldId="4457"/>
            <ac:spMk id="55" creationId="{2802BA91-C8CE-E799-E52B-998A816A99C2}"/>
          </ac:spMkLst>
        </pc:spChg>
        <pc:spChg chg="mod">
          <ac:chgData name="Ashley Lach" userId="YG1XdFUjKocBF1KkDwA8uUVP//InGY2eKFUd9OjRP/E=" providerId="None" clId="Web-{10B55485-E0BC-4A65-9CA1-E5FA445C3AFA}" dt="2023-06-30T23:34:20" v="176" actId="20577"/>
          <ac:spMkLst>
            <pc:docMk/>
            <pc:sldMk cId="1008182123" sldId="4457"/>
            <ac:spMk id="56" creationId="{0F681171-350D-E2F0-3B3D-F65E3C094208}"/>
          </ac:spMkLst>
        </pc:spChg>
        <pc:spChg chg="mod">
          <ac:chgData name="Ashley Lach" userId="YG1XdFUjKocBF1KkDwA8uUVP//InGY2eKFUd9OjRP/E=" providerId="None" clId="Web-{10B55485-E0BC-4A65-9CA1-E5FA445C3AFA}" dt="2023-06-30T23:32:45.873" v="158" actId="20577"/>
          <ac:spMkLst>
            <pc:docMk/>
            <pc:sldMk cId="1008182123" sldId="4457"/>
            <ac:spMk id="59" creationId="{C6066485-E829-1066-E513-3691A4D16940}"/>
          </ac:spMkLst>
        </pc:spChg>
        <pc:spChg chg="mod">
          <ac:chgData name="Ashley Lach" userId="YG1XdFUjKocBF1KkDwA8uUVP//InGY2eKFUd9OjRP/E=" providerId="None" clId="Web-{10B55485-E0BC-4A65-9CA1-E5FA445C3AFA}" dt="2023-06-30T23:32:26.873" v="155" actId="20577"/>
          <ac:spMkLst>
            <pc:docMk/>
            <pc:sldMk cId="1008182123" sldId="4457"/>
            <ac:spMk id="61" creationId="{BF360316-2835-98CD-21DD-DC91C3087F72}"/>
          </ac:spMkLst>
        </pc:spChg>
        <pc:spChg chg="mod">
          <ac:chgData name="Ashley Lach" userId="YG1XdFUjKocBF1KkDwA8uUVP//InGY2eKFUd9OjRP/E=" providerId="None" clId="Web-{10B55485-E0BC-4A65-9CA1-E5FA445C3AFA}" dt="2023-06-30T23:32:21.076" v="154" actId="20577"/>
          <ac:spMkLst>
            <pc:docMk/>
            <pc:sldMk cId="1008182123" sldId="4457"/>
            <ac:spMk id="62" creationId="{0BFAC3B5-BC75-5391-7364-FD0A036BA13B}"/>
          </ac:spMkLst>
        </pc:spChg>
        <pc:spChg chg="mod">
          <ac:chgData name="Ashley Lach" userId="YG1XdFUjKocBF1KkDwA8uUVP//InGY2eKFUd9OjRP/E=" providerId="None" clId="Web-{10B55485-E0BC-4A65-9CA1-E5FA445C3AFA}" dt="2023-06-30T23:33:53.312" v="171" actId="20577"/>
          <ac:spMkLst>
            <pc:docMk/>
            <pc:sldMk cId="1008182123" sldId="4457"/>
            <ac:spMk id="63" creationId="{5081E694-3FFB-95C9-0040-54820CC663BC}"/>
          </ac:spMkLst>
        </pc:spChg>
      </pc:sldChg>
    </pc:docChg>
  </pc:docChgLst>
  <pc:docChgLst>
    <pc:chgData name="Ashley Lach" userId="YG1XdFUjKocBF1KkDwA8uUVP//InGY2eKFUd9OjRP/E=" providerId="None" clId="Web-{E305AB34-CEF6-44E7-882E-F5E95DAFC75C}"/>
    <pc:docChg chg="modSld">
      <pc:chgData name="Ashley Lach" userId="YG1XdFUjKocBF1KkDwA8uUVP//InGY2eKFUd9OjRP/E=" providerId="None" clId="Web-{E305AB34-CEF6-44E7-882E-F5E95DAFC75C}" dt="2023-06-29T22:01:40.195" v="10" actId="20577"/>
      <pc:docMkLst>
        <pc:docMk/>
      </pc:docMkLst>
      <pc:sldChg chg="modSp">
        <pc:chgData name="Ashley Lach" userId="YG1XdFUjKocBF1KkDwA8uUVP//InGY2eKFUd9OjRP/E=" providerId="None" clId="Web-{E305AB34-CEF6-44E7-882E-F5E95DAFC75C}" dt="2023-06-29T22:01:40.195" v="10" actId="20577"/>
        <pc:sldMkLst>
          <pc:docMk/>
          <pc:sldMk cId="1509934152" sldId="2562"/>
        </pc:sldMkLst>
        <pc:spChg chg="mod">
          <ac:chgData name="Ashley Lach" userId="YG1XdFUjKocBF1KkDwA8uUVP//InGY2eKFUd9OjRP/E=" providerId="None" clId="Web-{E305AB34-CEF6-44E7-882E-F5E95DAFC75C}" dt="2023-06-29T22:01:40.195" v="10" actId="20577"/>
          <ac:spMkLst>
            <pc:docMk/>
            <pc:sldMk cId="1509934152" sldId="2562"/>
            <ac:spMk id="5" creationId="{86AF521D-0A86-411A-8986-5D7C51272919}"/>
          </ac:spMkLst>
        </pc:spChg>
      </pc:sldChg>
    </pc:docChg>
  </pc:docChgLst>
  <pc:docChgLst>
    <pc:chgData name="Ashley Lach" clId="Web-{4D186E9B-5010-4481-B6C0-EB63B82C4D58}"/>
    <pc:docChg chg="modSld">
      <pc:chgData name="Ashley Lach" userId="" providerId="" clId="Web-{4D186E9B-5010-4481-B6C0-EB63B82C4D58}" dt="2023-07-14T00:55:00.315" v="9" actId="20577"/>
      <pc:docMkLst>
        <pc:docMk/>
      </pc:docMkLst>
      <pc:sldChg chg="modSp">
        <pc:chgData name="Ashley Lach" userId="" providerId="" clId="Web-{4D186E9B-5010-4481-B6C0-EB63B82C4D58}" dt="2023-07-14T00:55:00.315" v="9" actId="20577"/>
        <pc:sldMkLst>
          <pc:docMk/>
          <pc:sldMk cId="2969052103" sldId="292"/>
        </pc:sldMkLst>
        <pc:spChg chg="mod">
          <ac:chgData name="Ashley Lach" userId="" providerId="" clId="Web-{4D186E9B-5010-4481-B6C0-EB63B82C4D58}" dt="2023-07-14T00:54:54.440" v="8" actId="20577"/>
          <ac:spMkLst>
            <pc:docMk/>
            <pc:sldMk cId="2969052103" sldId="292"/>
            <ac:spMk id="21" creationId="{CC63989A-7136-45AE-9E7C-B6C555144E7D}"/>
          </ac:spMkLst>
        </pc:spChg>
        <pc:spChg chg="mod">
          <ac:chgData name="Ashley Lach" userId="" providerId="" clId="Web-{4D186E9B-5010-4481-B6C0-EB63B82C4D58}" dt="2023-07-14T00:55:00.315" v="9" actId="20577"/>
          <ac:spMkLst>
            <pc:docMk/>
            <pc:sldMk cId="2969052103" sldId="292"/>
            <ac:spMk id="22" creationId="{6D8A5B36-275E-42CE-9B78-65E14394B332}"/>
          </ac:spMkLst>
        </pc:spChg>
        <pc:grpChg chg="mod">
          <ac:chgData name="Ashley Lach" userId="" providerId="" clId="Web-{4D186E9B-5010-4481-B6C0-EB63B82C4D58}" dt="2023-07-14T00:54:40.064" v="7" actId="1076"/>
          <ac:grpSpMkLst>
            <pc:docMk/>
            <pc:sldMk cId="2969052103" sldId="292"/>
            <ac:grpSpMk id="30" creationId="{C77997B8-0518-4D2A-87E5-7DC342D5DA94}"/>
          </ac:grpSpMkLst>
        </pc:grpChg>
      </pc:sldChg>
      <pc:sldChg chg="modSp">
        <pc:chgData name="Ashley Lach" userId="" providerId="" clId="Web-{4D186E9B-5010-4481-B6C0-EB63B82C4D58}" dt="2023-07-14T00:53:38.297" v="6" actId="14100"/>
        <pc:sldMkLst>
          <pc:docMk/>
          <pc:sldMk cId="2163936891" sldId="399"/>
        </pc:sldMkLst>
        <pc:spChg chg="mod">
          <ac:chgData name="Ashley Lach" userId="" providerId="" clId="Web-{4D186E9B-5010-4481-B6C0-EB63B82C4D58}" dt="2023-07-14T00:53:38.297" v="6" actId="14100"/>
          <ac:spMkLst>
            <pc:docMk/>
            <pc:sldMk cId="2163936891" sldId="399"/>
            <ac:spMk id="26" creationId="{C2734776-0D9C-EE4E-1754-E39991C40B4E}"/>
          </ac:spMkLst>
        </pc:spChg>
      </pc:sldChg>
      <pc:sldChg chg="modNotes">
        <pc:chgData name="Ashley Lach" userId="" providerId="" clId="Web-{4D186E9B-5010-4481-B6C0-EB63B82C4D58}" dt="2023-07-14T00:29:46.983" v="0"/>
        <pc:sldMkLst>
          <pc:docMk/>
          <pc:sldMk cId="2792417390" sldId="2583"/>
        </pc:sldMkLst>
      </pc:sldChg>
      <pc:sldChg chg="modNotes">
        <pc:chgData name="Ashley Lach" userId="" providerId="" clId="Web-{4D186E9B-5010-4481-B6C0-EB63B82C4D58}" dt="2023-07-14T00:29:50.608" v="5"/>
        <pc:sldMkLst>
          <pc:docMk/>
          <pc:sldMk cId="1008182123" sldId="4457"/>
        </pc:sldMkLst>
      </pc:sldChg>
    </pc:docChg>
  </pc:docChgLst>
  <pc:docChgLst>
    <pc:chgData name="Sandra Hartman" clId="Web-{9431A346-0816-49A3-B1AD-4893A9878CEE}"/>
    <pc:docChg chg="modSld">
      <pc:chgData name="Sandra Hartman" userId="" providerId="" clId="Web-{9431A346-0816-49A3-B1AD-4893A9878CEE}" dt="2023-07-19T18:34:53.132" v="38"/>
      <pc:docMkLst>
        <pc:docMk/>
      </pc:docMkLst>
      <pc:sldChg chg="modSp">
        <pc:chgData name="Sandra Hartman" userId="" providerId="" clId="Web-{9431A346-0816-49A3-B1AD-4893A9878CEE}" dt="2023-07-19T18:32:57.316" v="20" actId="20577"/>
        <pc:sldMkLst>
          <pc:docMk/>
          <pc:sldMk cId="1467319934" sldId="528"/>
        </pc:sldMkLst>
        <pc:spChg chg="mod">
          <ac:chgData name="Sandra Hartman" userId="" providerId="" clId="Web-{9431A346-0816-49A3-B1AD-4893A9878CEE}" dt="2023-07-19T18:32:57.316" v="20" actId="20577"/>
          <ac:spMkLst>
            <pc:docMk/>
            <pc:sldMk cId="1467319934" sldId="528"/>
            <ac:spMk id="35" creationId="{DF8DAAF8-3E1E-DF79-C575-77433F10E107}"/>
          </ac:spMkLst>
        </pc:spChg>
      </pc:sldChg>
      <pc:sldChg chg="modNotes">
        <pc:chgData name="Sandra Hartman" userId="" providerId="" clId="Web-{9431A346-0816-49A3-B1AD-4893A9878CEE}" dt="2023-07-19T17:30:11.069" v="17"/>
        <pc:sldMkLst>
          <pc:docMk/>
          <pc:sldMk cId="1776796037" sldId="2561"/>
        </pc:sldMkLst>
      </pc:sldChg>
      <pc:sldChg chg="modNotes">
        <pc:chgData name="Sandra Hartman" userId="" providerId="" clId="Web-{9431A346-0816-49A3-B1AD-4893A9878CEE}" dt="2023-07-19T18:34:53.132" v="38"/>
        <pc:sldMkLst>
          <pc:docMk/>
          <pc:sldMk cId="1509934152" sldId="2562"/>
        </pc:sldMkLst>
      </pc:sldChg>
    </pc:docChg>
  </pc:docChgLst>
  <pc:docChgLst>
    <pc:chgData name="Jenny Escalera-Guerrero" clId="Web-{82C2CD22-65B0-4696-BD97-F5113FB6771C}"/>
    <pc:docChg chg="addSld delSld modSld modSection">
      <pc:chgData name="Jenny Escalera-Guerrero" userId="" providerId="" clId="Web-{82C2CD22-65B0-4696-BD97-F5113FB6771C}" dt="2023-07-14T23:00:41.149" v="142" actId="20577"/>
      <pc:docMkLst>
        <pc:docMk/>
      </pc:docMkLst>
      <pc:sldChg chg="modSp">
        <pc:chgData name="Jenny Escalera-Guerrero" userId="" providerId="" clId="Web-{82C2CD22-65B0-4696-BD97-F5113FB6771C}" dt="2023-07-14T23:00:41.149" v="142" actId="20577"/>
        <pc:sldMkLst>
          <pc:docMk/>
          <pc:sldMk cId="2121497385" sldId="405"/>
        </pc:sldMkLst>
        <pc:spChg chg="mod">
          <ac:chgData name="Jenny Escalera-Guerrero" userId="" providerId="" clId="Web-{82C2CD22-65B0-4696-BD97-F5113FB6771C}" dt="2023-07-14T22:30:55.960" v="45" actId="1076"/>
          <ac:spMkLst>
            <pc:docMk/>
            <pc:sldMk cId="2121497385" sldId="405"/>
            <ac:spMk id="2" creationId="{4D526711-1FD9-623C-6FD3-2459597B9851}"/>
          </ac:spMkLst>
        </pc:spChg>
        <pc:spChg chg="mod">
          <ac:chgData name="Jenny Escalera-Guerrero" userId="" providerId="" clId="Web-{82C2CD22-65B0-4696-BD97-F5113FB6771C}" dt="2023-07-14T23:00:41.149" v="142" actId="20577"/>
          <ac:spMkLst>
            <pc:docMk/>
            <pc:sldMk cId="2121497385" sldId="405"/>
            <ac:spMk id="5" creationId="{26CAA26D-7EE0-3B8D-1F97-F59CE9A3ECFF}"/>
          </ac:spMkLst>
        </pc:spChg>
      </pc:sldChg>
      <pc:sldChg chg="modSp add del replId">
        <pc:chgData name="Jenny Escalera-Guerrero" userId="" providerId="" clId="Web-{82C2CD22-65B0-4696-BD97-F5113FB6771C}" dt="2023-07-14T22:30:42.146" v="37"/>
        <pc:sldMkLst>
          <pc:docMk/>
          <pc:sldMk cId="4237372058" sldId="4459"/>
        </pc:sldMkLst>
        <pc:spChg chg="mod">
          <ac:chgData name="Jenny Escalera-Guerrero" userId="" providerId="" clId="Web-{82C2CD22-65B0-4696-BD97-F5113FB6771C}" dt="2023-07-14T22:30:40.255" v="36" actId="20577"/>
          <ac:spMkLst>
            <pc:docMk/>
            <pc:sldMk cId="4237372058" sldId="4459"/>
            <ac:spMk id="5" creationId="{26CAA26D-7EE0-3B8D-1F97-F59CE9A3ECFF}"/>
          </ac:spMkLst>
        </pc:spChg>
      </pc:sldChg>
    </pc:docChg>
  </pc:docChgLst>
  <pc:docChgLst>
    <pc:chgData name="Ashley Lach" userId="YG1XdFUjKocBF1KkDwA8uUVP//InGY2eKFUd9OjRP/E=" providerId="None" clId="Web-{1D4E2CBE-3ED1-45CD-967E-F03493316087}"/>
    <pc:docChg chg="modSld">
      <pc:chgData name="Ashley Lach" userId="YG1XdFUjKocBF1KkDwA8uUVP//InGY2eKFUd9OjRP/E=" providerId="None" clId="Web-{1D4E2CBE-3ED1-45CD-967E-F03493316087}" dt="2023-07-17T23:20:55.555" v="53" actId="20577"/>
      <pc:docMkLst>
        <pc:docMk/>
      </pc:docMkLst>
      <pc:sldChg chg="modSp">
        <pc:chgData name="Ashley Lach" userId="YG1XdFUjKocBF1KkDwA8uUVP//InGY2eKFUd9OjRP/E=" providerId="None" clId="Web-{1D4E2CBE-3ED1-45CD-967E-F03493316087}" dt="2023-07-17T23:20:55.555" v="53" actId="20577"/>
        <pc:sldMkLst>
          <pc:docMk/>
          <pc:sldMk cId="2121497385" sldId="405"/>
        </pc:sldMkLst>
        <pc:spChg chg="mod">
          <ac:chgData name="Ashley Lach" userId="YG1XdFUjKocBF1KkDwA8uUVP//InGY2eKFUd9OjRP/E=" providerId="None" clId="Web-{1D4E2CBE-3ED1-45CD-967E-F03493316087}" dt="2023-07-17T23:20:55.555" v="53" actId="20577"/>
          <ac:spMkLst>
            <pc:docMk/>
            <pc:sldMk cId="2121497385" sldId="405"/>
            <ac:spMk id="5" creationId="{26CAA26D-7EE0-3B8D-1F97-F59CE9A3ECFF}"/>
          </ac:spMkLst>
        </pc:spChg>
      </pc:sldChg>
    </pc:docChg>
  </pc:docChgLst>
  <pc:docChgLst>
    <pc:chgData name="Ashley Lach" userId="YG1XdFUjKocBF1KkDwA8uUVP//InGY2eKFUd9OjRP/E=" providerId="None" clId="Web-{D1671742-CAF2-4728-97F6-69008FE2E5E9}"/>
    <pc:docChg chg="modSld">
      <pc:chgData name="Ashley Lach" userId="YG1XdFUjKocBF1KkDwA8uUVP//InGY2eKFUd9OjRP/E=" providerId="None" clId="Web-{D1671742-CAF2-4728-97F6-69008FE2E5E9}" dt="2023-07-11T17:25:40.603" v="58" actId="20577"/>
      <pc:docMkLst>
        <pc:docMk/>
      </pc:docMkLst>
      <pc:sldChg chg="modSp">
        <pc:chgData name="Ashley Lach" userId="YG1XdFUjKocBF1KkDwA8uUVP//InGY2eKFUd9OjRP/E=" providerId="None" clId="Web-{D1671742-CAF2-4728-97F6-69008FE2E5E9}" dt="2023-07-11T17:25:40.603" v="58" actId="20577"/>
        <pc:sldMkLst>
          <pc:docMk/>
          <pc:sldMk cId="2662252250" sldId="2395"/>
        </pc:sldMkLst>
        <pc:spChg chg="mod">
          <ac:chgData name="Ashley Lach" userId="YG1XdFUjKocBF1KkDwA8uUVP//InGY2eKFUd9OjRP/E=" providerId="None" clId="Web-{D1671742-CAF2-4728-97F6-69008FE2E5E9}" dt="2023-07-11T17:25:40.603" v="58" actId="20577"/>
          <ac:spMkLst>
            <pc:docMk/>
            <pc:sldMk cId="2662252250" sldId="2395"/>
            <ac:spMk id="57" creationId="{B4E88444-084E-42BB-A072-94F3ADEACC23}"/>
          </ac:spMkLst>
        </pc:spChg>
      </pc:sldChg>
    </pc:docChg>
  </pc:docChgLst>
  <pc:docChgLst>
    <pc:chgData name="Allison Rosen" clId="Web-{30A21308-17CC-42FC-9375-8AB783727321}"/>
    <pc:docChg chg="modSld">
      <pc:chgData name="Allison Rosen" userId="" providerId="" clId="Web-{30A21308-17CC-42FC-9375-8AB783727321}" dt="2023-07-19T16:57:10.781" v="3" actId="20577"/>
      <pc:docMkLst>
        <pc:docMk/>
      </pc:docMkLst>
      <pc:sldChg chg="modSp">
        <pc:chgData name="Allison Rosen" userId="" providerId="" clId="Web-{30A21308-17CC-42FC-9375-8AB783727321}" dt="2023-07-19T16:57:10.781" v="3" actId="20577"/>
        <pc:sldMkLst>
          <pc:docMk/>
          <pc:sldMk cId="1776796037" sldId="2561"/>
        </pc:sldMkLst>
        <pc:spChg chg="mod">
          <ac:chgData name="Allison Rosen" userId="" providerId="" clId="Web-{30A21308-17CC-42FC-9375-8AB783727321}" dt="2023-07-19T16:57:10.781" v="3" actId="20577"/>
          <ac:spMkLst>
            <pc:docMk/>
            <pc:sldMk cId="1776796037" sldId="2561"/>
            <ac:spMk id="29" creationId="{0C9274C9-F658-4314-8C7D-AE3D6B30D7B0}"/>
          </ac:spMkLst>
        </pc:spChg>
      </pc:sldChg>
    </pc:docChg>
  </pc:docChgLst>
  <pc:docChgLst>
    <pc:chgData name="Allison Rosen" userId="1S4Zfsjnrs3BiP+46skowcn2mhYXV3DsHICdZLKTQpE=" providerId="None" clId="Web-{A1AC08E6-2112-46AE-B5EF-220890E67BA7}"/>
    <pc:docChg chg="modSld">
      <pc:chgData name="Allison Rosen" userId="1S4Zfsjnrs3BiP+46skowcn2mhYXV3DsHICdZLKTQpE=" providerId="None" clId="Web-{A1AC08E6-2112-46AE-B5EF-220890E67BA7}" dt="2023-06-29T16:12:51.388" v="6" actId="20577"/>
      <pc:docMkLst>
        <pc:docMk/>
      </pc:docMkLst>
      <pc:sldChg chg="modSp">
        <pc:chgData name="Allison Rosen" userId="1S4Zfsjnrs3BiP+46skowcn2mhYXV3DsHICdZLKTQpE=" providerId="None" clId="Web-{A1AC08E6-2112-46AE-B5EF-220890E67BA7}" dt="2023-06-29T16:12:51.388" v="6" actId="20577"/>
        <pc:sldMkLst>
          <pc:docMk/>
          <pc:sldMk cId="1509934152" sldId="2562"/>
        </pc:sldMkLst>
        <pc:spChg chg="mod">
          <ac:chgData name="Allison Rosen" userId="1S4Zfsjnrs3BiP+46skowcn2mhYXV3DsHICdZLKTQpE=" providerId="None" clId="Web-{A1AC08E6-2112-46AE-B5EF-220890E67BA7}" dt="2023-06-29T16:12:51.388" v="6" actId="20577"/>
          <ac:spMkLst>
            <pc:docMk/>
            <pc:sldMk cId="1509934152" sldId="2562"/>
            <ac:spMk id="5" creationId="{86AF521D-0A86-411A-8986-5D7C51272919}"/>
          </ac:spMkLst>
        </pc:spChg>
      </pc:sldChg>
    </pc:docChg>
  </pc:docChgLst>
  <pc:docChgLst>
    <pc:chgData name="Ashley Lach" userId="YG1XdFUjKocBF1KkDwA8uUVP//InGY2eKFUd9OjRP/E=" providerId="None" clId="Web-{4D186E9B-5010-4481-B6C0-EB63B82C4D58}"/>
    <pc:docChg chg="modSld">
      <pc:chgData name="Ashley Lach" userId="YG1XdFUjKocBF1KkDwA8uUVP//InGY2eKFUd9OjRP/E=" providerId="None" clId="Web-{4D186E9B-5010-4481-B6C0-EB63B82C4D58}" dt="2023-07-13T23:25:01.086" v="10"/>
      <pc:docMkLst>
        <pc:docMk/>
      </pc:docMkLst>
      <pc:sldChg chg="modSp">
        <pc:chgData name="Ashley Lach" userId="YG1XdFUjKocBF1KkDwA8uUVP//InGY2eKFUd9OjRP/E=" providerId="None" clId="Web-{4D186E9B-5010-4481-B6C0-EB63B82C4D58}" dt="2023-07-13T23:16:32.812" v="9" actId="20577"/>
        <pc:sldMkLst>
          <pc:docMk/>
          <pc:sldMk cId="2717494601" sldId="517"/>
        </pc:sldMkLst>
        <pc:spChg chg="mod">
          <ac:chgData name="Ashley Lach" userId="YG1XdFUjKocBF1KkDwA8uUVP//InGY2eKFUd9OjRP/E=" providerId="None" clId="Web-{4D186E9B-5010-4481-B6C0-EB63B82C4D58}" dt="2023-07-13T23:16:32.812" v="9" actId="20577"/>
          <ac:spMkLst>
            <pc:docMk/>
            <pc:sldMk cId="2717494601" sldId="517"/>
            <ac:spMk id="6" creationId="{AE4085A5-437C-17DC-4204-E6A16E74FA43}"/>
          </ac:spMkLst>
        </pc:spChg>
        <pc:spChg chg="mod">
          <ac:chgData name="Ashley Lach" userId="YG1XdFUjKocBF1KkDwA8uUVP//InGY2eKFUd9OjRP/E=" providerId="None" clId="Web-{4D186E9B-5010-4481-B6C0-EB63B82C4D58}" dt="2023-07-13T23:11:27.840" v="7" actId="20577"/>
          <ac:spMkLst>
            <pc:docMk/>
            <pc:sldMk cId="2717494601" sldId="517"/>
            <ac:spMk id="18" creationId="{DC006B87-3417-1AF3-9DA1-AC900770C7CD}"/>
          </ac:spMkLst>
        </pc:spChg>
      </pc:sldChg>
      <pc:sldChg chg="modNotes">
        <pc:chgData name="Ashley Lach" userId="YG1XdFUjKocBF1KkDwA8uUVP//InGY2eKFUd9OjRP/E=" providerId="None" clId="Web-{4D186E9B-5010-4481-B6C0-EB63B82C4D58}" dt="2023-07-13T23:25:01.086" v="10"/>
        <pc:sldMkLst>
          <pc:docMk/>
          <pc:sldMk cId="1852835871" sldId="4409"/>
        </pc:sldMkLst>
      </pc:sldChg>
    </pc:docChg>
  </pc:docChgLst>
  <pc:docChgLst>
    <pc:chgData name="Sandra Hartman" userId="S::sandy.hartman@cancer.org::4a29b77b-4318-48b5-805a-66b9a3ebffee" providerId="AD" clId="Web-{6D0EDE2E-1AD9-53A1-2046-7FAE9C8831A4}"/>
    <pc:docChg chg="modSld">
      <pc:chgData name="Sandra Hartman" userId="S::sandy.hartman@cancer.org::4a29b77b-4318-48b5-805a-66b9a3ebffee" providerId="AD" clId="Web-{6D0EDE2E-1AD9-53A1-2046-7FAE9C8831A4}" dt="2023-06-13T23:23:08.319" v="36"/>
      <pc:docMkLst>
        <pc:docMk/>
      </pc:docMkLst>
      <pc:sldChg chg="modNotes">
        <pc:chgData name="Sandra Hartman" userId="S::sandy.hartman@cancer.org::4a29b77b-4318-48b5-805a-66b9a3ebffee" providerId="AD" clId="Web-{6D0EDE2E-1AD9-53A1-2046-7FAE9C8831A4}" dt="2023-06-13T23:22:24.880" v="35"/>
        <pc:sldMkLst>
          <pc:docMk/>
          <pc:sldMk cId="2717494601" sldId="517"/>
        </pc:sldMkLst>
      </pc:sldChg>
      <pc:sldChg chg="modSp">
        <pc:chgData name="Sandra Hartman" userId="S::sandy.hartman@cancer.org::4a29b77b-4318-48b5-805a-66b9a3ebffee" providerId="AD" clId="Web-{6D0EDE2E-1AD9-53A1-2046-7FAE9C8831A4}" dt="2023-06-13T23:17:14.119" v="21" actId="14100"/>
        <pc:sldMkLst>
          <pc:docMk/>
          <pc:sldMk cId="81793058" sldId="4408"/>
        </pc:sldMkLst>
        <pc:picChg chg="mod">
          <ac:chgData name="Sandra Hartman" userId="S::sandy.hartman@cancer.org::4a29b77b-4318-48b5-805a-66b9a3ebffee" providerId="AD" clId="Web-{6D0EDE2E-1AD9-53A1-2046-7FAE9C8831A4}" dt="2023-06-13T23:17:14.119" v="21" actId="14100"/>
          <ac:picMkLst>
            <pc:docMk/>
            <pc:sldMk cId="81793058" sldId="4408"/>
            <ac:picMk id="4" creationId="{6938262F-BADA-2F82-4400-E5F61E4C6501}"/>
          </ac:picMkLst>
        </pc:picChg>
      </pc:sldChg>
      <pc:sldChg chg="modNotes">
        <pc:chgData name="Sandra Hartman" userId="S::sandy.hartman@cancer.org::4a29b77b-4318-48b5-805a-66b9a3ebffee" providerId="AD" clId="Web-{6D0EDE2E-1AD9-53A1-2046-7FAE9C8831A4}" dt="2023-06-13T23:23:08.319" v="36"/>
        <pc:sldMkLst>
          <pc:docMk/>
          <pc:sldMk cId="3539818672" sldId="4447"/>
        </pc:sldMkLst>
      </pc:sldChg>
    </pc:docChg>
  </pc:docChgLst>
  <pc:docChgLst>
    <pc:chgData name="Sandra Hartman" clId="Web-{55DCE868-B192-43D2-820C-FC50D9BD2CEB}"/>
    <pc:docChg chg="modSld">
      <pc:chgData name="Sandra Hartman" userId="" providerId="" clId="Web-{55DCE868-B192-43D2-820C-FC50D9BD2CEB}" dt="2023-06-29T23:11:09.740" v="1642" actId="20577"/>
      <pc:docMkLst>
        <pc:docMk/>
      </pc:docMkLst>
      <pc:sldChg chg="modSp">
        <pc:chgData name="Sandra Hartman" userId="" providerId="" clId="Web-{55DCE868-B192-43D2-820C-FC50D9BD2CEB}" dt="2023-06-29T23:11:09.740" v="1642" actId="20577"/>
        <pc:sldMkLst>
          <pc:docMk/>
          <pc:sldMk cId="1121757554" sldId="257"/>
        </pc:sldMkLst>
        <pc:spChg chg="mod">
          <ac:chgData name="Sandra Hartman" userId="" providerId="" clId="Web-{55DCE868-B192-43D2-820C-FC50D9BD2CEB}" dt="2023-06-29T23:11:09.740" v="1642" actId="20577"/>
          <ac:spMkLst>
            <pc:docMk/>
            <pc:sldMk cId="1121757554" sldId="257"/>
            <ac:spMk id="3" creationId="{93992B27-F831-4C02-A44A-1F0EDAAD98C0}"/>
          </ac:spMkLst>
        </pc:spChg>
        <pc:spChg chg="mod">
          <ac:chgData name="Sandra Hartman" userId="" providerId="" clId="Web-{55DCE868-B192-43D2-820C-FC50D9BD2CEB}" dt="2023-06-29T23:08:12.531" v="1515" actId="20577"/>
          <ac:spMkLst>
            <pc:docMk/>
            <pc:sldMk cId="1121757554" sldId="257"/>
            <ac:spMk id="12" creationId="{B0779D83-A33F-4AC7-AA4F-5A7476273010}"/>
          </ac:spMkLst>
        </pc:spChg>
        <pc:spChg chg="mod">
          <ac:chgData name="Sandra Hartman" userId="" providerId="" clId="Web-{55DCE868-B192-43D2-820C-FC50D9BD2CEB}" dt="2023-06-29T23:10:31.958" v="1641" actId="20577"/>
          <ac:spMkLst>
            <pc:docMk/>
            <pc:sldMk cId="1121757554" sldId="257"/>
            <ac:spMk id="60" creationId="{BD3F0096-C623-4FBE-A99A-B6EE9C510BA4}"/>
          </ac:spMkLst>
        </pc:spChg>
      </pc:sldChg>
      <pc:sldChg chg="modSp">
        <pc:chgData name="Sandra Hartman" userId="" providerId="" clId="Web-{55DCE868-B192-43D2-820C-FC50D9BD2CEB}" dt="2023-06-29T23:08:34.938" v="1522" actId="20577"/>
        <pc:sldMkLst>
          <pc:docMk/>
          <pc:sldMk cId="1146209501" sldId="258"/>
        </pc:sldMkLst>
        <pc:spChg chg="mod">
          <ac:chgData name="Sandra Hartman" userId="" providerId="" clId="Web-{55DCE868-B192-43D2-820C-FC50D9BD2CEB}" dt="2023-06-29T22:29:30.945" v="391" actId="20577"/>
          <ac:spMkLst>
            <pc:docMk/>
            <pc:sldMk cId="1146209501" sldId="258"/>
            <ac:spMk id="3" creationId="{93992B27-F831-4C02-A44A-1F0EDAAD98C0}"/>
          </ac:spMkLst>
        </pc:spChg>
        <pc:spChg chg="mod">
          <ac:chgData name="Sandra Hartman" userId="" providerId="" clId="Web-{55DCE868-B192-43D2-820C-FC50D9BD2CEB}" dt="2023-06-29T23:08:34.938" v="1522" actId="20577"/>
          <ac:spMkLst>
            <pc:docMk/>
            <pc:sldMk cId="1146209501" sldId="258"/>
            <ac:spMk id="5" creationId="{63BE9CD8-4F86-4FB9-A703-D80823EB157A}"/>
          </ac:spMkLst>
        </pc:spChg>
        <pc:spChg chg="mod">
          <ac:chgData name="Sandra Hartman" userId="" providerId="" clId="Web-{55DCE868-B192-43D2-820C-FC50D9BD2CEB}" dt="2023-06-29T23:08:23.453" v="1520" actId="20577"/>
          <ac:spMkLst>
            <pc:docMk/>
            <pc:sldMk cId="1146209501" sldId="258"/>
            <ac:spMk id="12" creationId="{B0779D83-A33F-4AC7-AA4F-5A7476273010}"/>
          </ac:spMkLst>
        </pc:spChg>
        <pc:spChg chg="mod">
          <ac:chgData name="Sandra Hartman" userId="" providerId="" clId="Web-{55DCE868-B192-43D2-820C-FC50D9BD2CEB}" dt="2023-06-29T22:55:34.425" v="1405" actId="20577"/>
          <ac:spMkLst>
            <pc:docMk/>
            <pc:sldMk cId="1146209501" sldId="258"/>
            <ac:spMk id="16" creationId="{F4AE2321-E198-4E47-8624-4BC72C0CC119}"/>
          </ac:spMkLst>
        </pc:spChg>
      </pc:sldChg>
    </pc:docChg>
  </pc:docChgLst>
  <pc:docChgLst>
    <pc:chgData name="Ashley Lach" userId="YG1XdFUjKocBF1KkDwA8uUVP//InGY2eKFUd9OjRP/E=" providerId="None" clId="Web-{16DBE08D-C0AC-4EE0-BE6C-B3707E1DCA39}"/>
    <pc:docChg chg="modSld">
      <pc:chgData name="Ashley Lach" userId="YG1XdFUjKocBF1KkDwA8uUVP//InGY2eKFUd9OjRP/E=" providerId="None" clId="Web-{16DBE08D-C0AC-4EE0-BE6C-B3707E1DCA39}" dt="2023-07-11T19:24:59.313" v="58" actId="20577"/>
      <pc:docMkLst>
        <pc:docMk/>
      </pc:docMkLst>
      <pc:sldChg chg="modSp">
        <pc:chgData name="Ashley Lach" userId="YG1XdFUjKocBF1KkDwA8uUVP//InGY2eKFUd9OjRP/E=" providerId="None" clId="Web-{16DBE08D-C0AC-4EE0-BE6C-B3707E1DCA39}" dt="2023-07-11T19:24:59.313" v="58" actId="20577"/>
        <pc:sldMkLst>
          <pc:docMk/>
          <pc:sldMk cId="2662252250" sldId="2395"/>
        </pc:sldMkLst>
        <pc:spChg chg="mod">
          <ac:chgData name="Ashley Lach" userId="YG1XdFUjKocBF1KkDwA8uUVP//InGY2eKFUd9OjRP/E=" providerId="None" clId="Web-{16DBE08D-C0AC-4EE0-BE6C-B3707E1DCA39}" dt="2023-07-11T19:24:59.313" v="58" actId="20577"/>
          <ac:spMkLst>
            <pc:docMk/>
            <pc:sldMk cId="2662252250" sldId="2395"/>
            <ac:spMk id="57" creationId="{B4E88444-084E-42BB-A072-94F3ADEACC23}"/>
          </ac:spMkLst>
        </pc:spChg>
      </pc:sldChg>
      <pc:sldChg chg="modSp modCm">
        <pc:chgData name="Ashley Lach" userId="YG1XdFUjKocBF1KkDwA8uUVP//InGY2eKFUd9OjRP/E=" providerId="None" clId="Web-{16DBE08D-C0AC-4EE0-BE6C-B3707E1DCA39}" dt="2023-07-11T19:23:36.670" v="7" actId="20577"/>
        <pc:sldMkLst>
          <pc:docMk/>
          <pc:sldMk cId="2142436435" sldId="2483"/>
        </pc:sldMkLst>
        <pc:spChg chg="mod">
          <ac:chgData name="Ashley Lach" userId="YG1XdFUjKocBF1KkDwA8uUVP//InGY2eKFUd9OjRP/E=" providerId="None" clId="Web-{16DBE08D-C0AC-4EE0-BE6C-B3707E1DCA39}" dt="2023-07-11T19:23:36.670" v="7" actId="20577"/>
          <ac:spMkLst>
            <pc:docMk/>
            <pc:sldMk cId="2142436435" sldId="2483"/>
            <ac:spMk id="4" creationId="{FEC7620A-0829-493F-A9A0-6EAA7AA360D5}"/>
          </ac:spMkLst>
        </pc:spChg>
        <pc:extLst>
          <p:ext xmlns:p="http://schemas.openxmlformats.org/presentationml/2006/main" uri="{D6D511B9-2390-475A-947B-AFAB55BFBCF1}">
            <pc226:cmChg xmlns:pc226="http://schemas.microsoft.com/office/powerpoint/2022/06/main/command" chg="mod">
              <pc226:chgData name="Ashley Lach" userId="YG1XdFUjKocBF1KkDwA8uUVP//InGY2eKFUd9OjRP/E=" providerId="None" clId="Web-{16DBE08D-C0AC-4EE0-BE6C-B3707E1DCA39}" dt="2023-07-11T19:23:11.123" v="6"/>
              <pc2:cmMkLst xmlns:pc2="http://schemas.microsoft.com/office/powerpoint/2019/9/main/command">
                <pc:docMk/>
                <pc:sldMk cId="2142436435" sldId="2483"/>
                <pc2:cmMk id="{6CA0B546-51FE-4F4C-B652-B6CAA1B23590}"/>
              </pc2:cmMkLst>
            </pc226:cmChg>
          </p:ext>
        </pc:extLst>
      </pc:sldChg>
    </pc:docChg>
  </pc:docChgLst>
  <pc:docChgLst>
    <pc:chgData name="Ashley Lach" userId="b1b4a550-a004-4b85-b1cd-0bd7e4487819" providerId="ADAL" clId="{358CD238-284E-4FE2-9469-D925F7EEFB2C}"/>
    <pc:docChg chg="undo custSel addSld delSld modSld sldOrd modSection">
      <pc:chgData name="Ashley Lach" userId="b1b4a550-a004-4b85-b1cd-0bd7e4487819" providerId="ADAL" clId="{358CD238-284E-4FE2-9469-D925F7EEFB2C}" dt="2023-06-29T02:01:31.975" v="3050" actId="2711"/>
      <pc:docMkLst>
        <pc:docMk/>
      </pc:docMkLst>
      <pc:sldChg chg="addSp delSp modSp mod modNotesTx">
        <pc:chgData name="Ashley Lach" userId="b1b4a550-a004-4b85-b1cd-0bd7e4487819" providerId="ADAL" clId="{358CD238-284E-4FE2-9469-D925F7EEFB2C}" dt="2023-06-29T01:39:51.617" v="2873" actId="20577"/>
        <pc:sldMkLst>
          <pc:docMk/>
          <pc:sldMk cId="1121757554" sldId="257"/>
        </pc:sldMkLst>
        <pc:spChg chg="mod">
          <ac:chgData name="Ashley Lach" userId="b1b4a550-a004-4b85-b1cd-0bd7e4487819" providerId="ADAL" clId="{358CD238-284E-4FE2-9469-D925F7EEFB2C}" dt="2023-06-29T00:18:08.545" v="1626" actId="20577"/>
          <ac:spMkLst>
            <pc:docMk/>
            <pc:sldMk cId="1121757554" sldId="257"/>
            <ac:spMk id="2" creationId="{8C1D77F0-EAF4-4A26-8337-308C095C66BB}"/>
          </ac:spMkLst>
        </pc:spChg>
        <pc:spChg chg="mod">
          <ac:chgData name="Ashley Lach" userId="b1b4a550-a004-4b85-b1cd-0bd7e4487819" providerId="ADAL" clId="{358CD238-284E-4FE2-9469-D925F7EEFB2C}" dt="2023-06-29T00:18:27.242" v="1678" actId="20577"/>
          <ac:spMkLst>
            <pc:docMk/>
            <pc:sldMk cId="1121757554" sldId="257"/>
            <ac:spMk id="3" creationId="{93992B27-F831-4C02-A44A-1F0EDAAD98C0}"/>
          </ac:spMkLst>
        </pc:spChg>
        <pc:picChg chg="add mod">
          <ac:chgData name="Ashley Lach" userId="b1b4a550-a004-4b85-b1cd-0bd7e4487819" providerId="ADAL" clId="{358CD238-284E-4FE2-9469-D925F7EEFB2C}" dt="2023-06-29T00:17:50.608" v="1618" actId="1076"/>
          <ac:picMkLst>
            <pc:docMk/>
            <pc:sldMk cId="1121757554" sldId="257"/>
            <ac:picMk id="4" creationId="{7ED87DD6-605A-B960-5C59-DDFCF9491779}"/>
          </ac:picMkLst>
        </pc:picChg>
        <pc:picChg chg="del">
          <ac:chgData name="Ashley Lach" userId="b1b4a550-a004-4b85-b1cd-0bd7e4487819" providerId="ADAL" clId="{358CD238-284E-4FE2-9469-D925F7EEFB2C}" dt="2023-06-29T00:17:42.790" v="1616" actId="478"/>
          <ac:picMkLst>
            <pc:docMk/>
            <pc:sldMk cId="1121757554" sldId="257"/>
            <ac:picMk id="6" creationId="{F64BF122-EB6D-D823-9E13-36637DBEE928}"/>
          </ac:picMkLst>
        </pc:picChg>
      </pc:sldChg>
      <pc:sldChg chg="addSp delSp modSp mod modNotesTx">
        <pc:chgData name="Ashley Lach" userId="b1b4a550-a004-4b85-b1cd-0bd7e4487819" providerId="ADAL" clId="{358CD238-284E-4FE2-9469-D925F7EEFB2C}" dt="2023-06-29T01:37:09.415" v="2823" actId="20577"/>
        <pc:sldMkLst>
          <pc:docMk/>
          <pc:sldMk cId="1146209501" sldId="258"/>
        </pc:sldMkLst>
        <pc:spChg chg="mod">
          <ac:chgData name="Ashley Lach" userId="b1b4a550-a004-4b85-b1cd-0bd7e4487819" providerId="ADAL" clId="{358CD238-284E-4FE2-9469-D925F7EEFB2C}" dt="2023-06-29T00:17:11.964" v="1553" actId="20577"/>
          <ac:spMkLst>
            <pc:docMk/>
            <pc:sldMk cId="1146209501" sldId="258"/>
            <ac:spMk id="2" creationId="{8C1D77F0-EAF4-4A26-8337-308C095C66BB}"/>
          </ac:spMkLst>
        </pc:spChg>
        <pc:spChg chg="mod">
          <ac:chgData name="Ashley Lach" userId="b1b4a550-a004-4b85-b1cd-0bd7e4487819" providerId="ADAL" clId="{358CD238-284E-4FE2-9469-D925F7EEFB2C}" dt="2023-06-29T00:17:38.984" v="1615" actId="20577"/>
          <ac:spMkLst>
            <pc:docMk/>
            <pc:sldMk cId="1146209501" sldId="258"/>
            <ac:spMk id="3" creationId="{93992B27-F831-4C02-A44A-1F0EDAAD98C0}"/>
          </ac:spMkLst>
        </pc:spChg>
        <pc:picChg chg="add mod">
          <ac:chgData name="Ashley Lach" userId="b1b4a550-a004-4b85-b1cd-0bd7e4487819" providerId="ADAL" clId="{358CD238-284E-4FE2-9469-D925F7EEFB2C}" dt="2023-06-29T00:17:05.805" v="1551" actId="1076"/>
          <ac:picMkLst>
            <pc:docMk/>
            <pc:sldMk cId="1146209501" sldId="258"/>
            <ac:picMk id="4" creationId="{F6F43326-D865-667F-571A-9DFF25B20455}"/>
          </ac:picMkLst>
        </pc:picChg>
        <pc:picChg chg="del">
          <ac:chgData name="Ashley Lach" userId="b1b4a550-a004-4b85-b1cd-0bd7e4487819" providerId="ADAL" clId="{358CD238-284E-4FE2-9469-D925F7EEFB2C}" dt="2023-06-29T00:16:58.286" v="1549" actId="478"/>
          <ac:picMkLst>
            <pc:docMk/>
            <pc:sldMk cId="1146209501" sldId="258"/>
            <ac:picMk id="6" creationId="{F64BF122-EB6D-D823-9E13-36637DBEE928}"/>
          </ac:picMkLst>
        </pc:picChg>
      </pc:sldChg>
      <pc:sldChg chg="modNotesTx">
        <pc:chgData name="Ashley Lach" userId="b1b4a550-a004-4b85-b1cd-0bd7e4487819" providerId="ADAL" clId="{358CD238-284E-4FE2-9469-D925F7EEFB2C}" dt="2023-06-23T17:21:29.517" v="485" actId="20577"/>
        <pc:sldMkLst>
          <pc:docMk/>
          <pc:sldMk cId="2969052103" sldId="292"/>
        </pc:sldMkLst>
      </pc:sldChg>
      <pc:sldChg chg="modNotesTx">
        <pc:chgData name="Ashley Lach" userId="b1b4a550-a004-4b85-b1cd-0bd7e4487819" providerId="ADAL" clId="{358CD238-284E-4FE2-9469-D925F7EEFB2C}" dt="2023-06-29T01:36:17.228" v="2774" actId="20577"/>
        <pc:sldMkLst>
          <pc:docMk/>
          <pc:sldMk cId="1698612717" sldId="373"/>
        </pc:sldMkLst>
      </pc:sldChg>
      <pc:sldChg chg="addSp delSp modSp mod modNotesTx">
        <pc:chgData name="Ashley Lach" userId="b1b4a550-a004-4b85-b1cd-0bd7e4487819" providerId="ADAL" clId="{358CD238-284E-4FE2-9469-D925F7EEFB2C}" dt="2023-06-29T01:41:51.818" v="2942" actId="20577"/>
        <pc:sldMkLst>
          <pc:docMk/>
          <pc:sldMk cId="2981067451" sldId="376"/>
        </pc:sldMkLst>
        <pc:spChg chg="del">
          <ac:chgData name="Ashley Lach" userId="b1b4a550-a004-4b85-b1cd-0bd7e4487819" providerId="ADAL" clId="{358CD238-284E-4FE2-9469-D925F7EEFB2C}" dt="2023-06-14T02:00:02.316" v="278" actId="478"/>
          <ac:spMkLst>
            <pc:docMk/>
            <pc:sldMk cId="2981067451" sldId="376"/>
            <ac:spMk id="5" creationId="{23C88C8A-9D94-DE7E-A413-C72EEB05158B}"/>
          </ac:spMkLst>
        </pc:spChg>
        <pc:picChg chg="add del mod">
          <ac:chgData name="Ashley Lach" userId="b1b4a550-a004-4b85-b1cd-0bd7e4487819" providerId="ADAL" clId="{358CD238-284E-4FE2-9469-D925F7EEFB2C}" dt="2023-06-14T02:01:14.674" v="290" actId="478"/>
          <ac:picMkLst>
            <pc:docMk/>
            <pc:sldMk cId="2981067451" sldId="376"/>
            <ac:picMk id="4" creationId="{81BFA689-399F-45BD-1560-C3F2C8C09B47}"/>
          </ac:picMkLst>
        </pc:picChg>
        <pc:picChg chg="del">
          <ac:chgData name="Ashley Lach" userId="b1b4a550-a004-4b85-b1cd-0bd7e4487819" providerId="ADAL" clId="{358CD238-284E-4FE2-9469-D925F7EEFB2C}" dt="2023-06-14T02:00:05.390" v="279" actId="478"/>
          <ac:picMkLst>
            <pc:docMk/>
            <pc:sldMk cId="2981067451" sldId="376"/>
            <ac:picMk id="7" creationId="{8723249C-5562-91FC-9FA8-41DC535D8CB1}"/>
          </ac:picMkLst>
        </pc:picChg>
      </pc:sldChg>
      <pc:sldChg chg="delSp mod ord modNotesTx">
        <pc:chgData name="Ashley Lach" userId="b1b4a550-a004-4b85-b1cd-0bd7e4487819" providerId="ADAL" clId="{358CD238-284E-4FE2-9469-D925F7EEFB2C}" dt="2023-06-29T01:41:35.896" v="2922" actId="20577"/>
        <pc:sldMkLst>
          <pc:docMk/>
          <pc:sldMk cId="3589410442" sldId="377"/>
        </pc:sldMkLst>
        <pc:picChg chg="del">
          <ac:chgData name="Ashley Lach" userId="b1b4a550-a004-4b85-b1cd-0bd7e4487819" providerId="ADAL" clId="{358CD238-284E-4FE2-9469-D925F7EEFB2C}" dt="2023-06-14T01:51:53.144" v="180" actId="478"/>
          <ac:picMkLst>
            <pc:docMk/>
            <pc:sldMk cId="3589410442" sldId="377"/>
            <ac:picMk id="3" creationId="{2F72C99A-032D-A065-4A12-BB75CDC509BC}"/>
          </ac:picMkLst>
        </pc:picChg>
      </pc:sldChg>
      <pc:sldChg chg="modNotesTx">
        <pc:chgData name="Ashley Lach" userId="b1b4a550-a004-4b85-b1cd-0bd7e4487819" providerId="ADAL" clId="{358CD238-284E-4FE2-9469-D925F7EEFB2C}" dt="2023-06-29T01:28:28.707" v="2429" actId="20577"/>
        <pc:sldMkLst>
          <pc:docMk/>
          <pc:sldMk cId="2163936891" sldId="399"/>
        </pc:sldMkLst>
      </pc:sldChg>
      <pc:sldChg chg="modSp mod modNotesTx">
        <pc:chgData name="Ashley Lach" userId="b1b4a550-a004-4b85-b1cd-0bd7e4487819" providerId="ADAL" clId="{358CD238-284E-4FE2-9469-D925F7EEFB2C}" dt="2023-06-29T01:34:41.574" v="2609" actId="20577"/>
        <pc:sldMkLst>
          <pc:docMk/>
          <pc:sldMk cId="2121497385" sldId="405"/>
        </pc:sldMkLst>
        <pc:spChg chg="mod">
          <ac:chgData name="Ashley Lach" userId="b1b4a550-a004-4b85-b1cd-0bd7e4487819" providerId="ADAL" clId="{358CD238-284E-4FE2-9469-D925F7EEFB2C}" dt="2023-06-14T01:40:24.578" v="62" actId="20577"/>
          <ac:spMkLst>
            <pc:docMk/>
            <pc:sldMk cId="2121497385" sldId="405"/>
            <ac:spMk id="5" creationId="{26CAA26D-7EE0-3B8D-1F97-F59CE9A3ECFF}"/>
          </ac:spMkLst>
        </pc:spChg>
      </pc:sldChg>
      <pc:sldChg chg="addSp delSp modSp mod modNotesTx">
        <pc:chgData name="Ashley Lach" userId="b1b4a550-a004-4b85-b1cd-0bd7e4487819" providerId="ADAL" clId="{358CD238-284E-4FE2-9469-D925F7EEFB2C}" dt="2023-06-29T01:48:20.522" v="2950" actId="403"/>
        <pc:sldMkLst>
          <pc:docMk/>
          <pc:sldMk cId="2717494601" sldId="517"/>
        </pc:sldMkLst>
        <pc:spChg chg="mod">
          <ac:chgData name="Ashley Lach" userId="b1b4a550-a004-4b85-b1cd-0bd7e4487819" providerId="ADAL" clId="{358CD238-284E-4FE2-9469-D925F7EEFB2C}" dt="2023-06-29T01:47:38.717" v="2944" actId="403"/>
          <ac:spMkLst>
            <pc:docMk/>
            <pc:sldMk cId="2717494601" sldId="517"/>
            <ac:spMk id="6" creationId="{AE4085A5-437C-17DC-4204-E6A16E74FA43}"/>
          </ac:spMkLst>
        </pc:spChg>
        <pc:spChg chg="mod">
          <ac:chgData name="Ashley Lach" userId="b1b4a550-a004-4b85-b1cd-0bd7e4487819" providerId="ADAL" clId="{358CD238-284E-4FE2-9469-D925F7EEFB2C}" dt="2023-06-29T01:48:13.261" v="2949" actId="403"/>
          <ac:spMkLst>
            <pc:docMk/>
            <pc:sldMk cId="2717494601" sldId="517"/>
            <ac:spMk id="18" creationId="{DC006B87-3417-1AF3-9DA1-AC900770C7CD}"/>
          </ac:spMkLst>
        </pc:spChg>
        <pc:spChg chg="mod">
          <ac:chgData name="Ashley Lach" userId="b1b4a550-a004-4b85-b1cd-0bd7e4487819" providerId="ADAL" clId="{358CD238-284E-4FE2-9469-D925F7EEFB2C}" dt="2023-06-29T01:48:20.522" v="2950" actId="403"/>
          <ac:spMkLst>
            <pc:docMk/>
            <pc:sldMk cId="2717494601" sldId="517"/>
            <ac:spMk id="19" creationId="{6A90E35A-2CB7-6659-821B-B99DE0A8DC48}"/>
          </ac:spMkLst>
        </pc:spChg>
        <pc:spChg chg="mod">
          <ac:chgData name="Ashley Lach" userId="b1b4a550-a004-4b85-b1cd-0bd7e4487819" providerId="ADAL" clId="{358CD238-284E-4FE2-9469-D925F7EEFB2C}" dt="2023-06-29T01:48:08.289" v="2948" actId="403"/>
          <ac:spMkLst>
            <pc:docMk/>
            <pc:sldMk cId="2717494601" sldId="517"/>
            <ac:spMk id="20" creationId="{22AA20D2-49E5-A0E1-B29A-72D475AA56B0}"/>
          </ac:spMkLst>
        </pc:spChg>
        <pc:spChg chg="mod">
          <ac:chgData name="Ashley Lach" userId="b1b4a550-a004-4b85-b1cd-0bd7e4487819" providerId="ADAL" clId="{358CD238-284E-4FE2-9469-D925F7EEFB2C}" dt="2023-06-29T01:48:01.965" v="2947" actId="403"/>
          <ac:spMkLst>
            <pc:docMk/>
            <pc:sldMk cId="2717494601" sldId="517"/>
            <ac:spMk id="21" creationId="{44D3DF6E-BFF9-3661-F76A-80CB3AD00A61}"/>
          </ac:spMkLst>
        </pc:spChg>
        <pc:spChg chg="mod">
          <ac:chgData name="Ashley Lach" userId="b1b4a550-a004-4b85-b1cd-0bd7e4487819" providerId="ADAL" clId="{358CD238-284E-4FE2-9469-D925F7EEFB2C}" dt="2023-06-29T01:47:54.863" v="2946" actId="403"/>
          <ac:spMkLst>
            <pc:docMk/>
            <pc:sldMk cId="2717494601" sldId="517"/>
            <ac:spMk id="22" creationId="{FCA0DD31-2070-0636-E200-3F58C0A08B22}"/>
          </ac:spMkLst>
        </pc:spChg>
        <pc:spChg chg="mod">
          <ac:chgData name="Ashley Lach" userId="b1b4a550-a004-4b85-b1cd-0bd7e4487819" providerId="ADAL" clId="{358CD238-284E-4FE2-9469-D925F7EEFB2C}" dt="2023-06-29T01:47:34.561" v="2943" actId="403"/>
          <ac:spMkLst>
            <pc:docMk/>
            <pc:sldMk cId="2717494601" sldId="517"/>
            <ac:spMk id="23" creationId="{8A88AE5F-2429-DE2C-0AB1-F4B4EEC4B802}"/>
          </ac:spMkLst>
        </pc:spChg>
        <pc:spChg chg="mod">
          <ac:chgData name="Ashley Lach" userId="b1b4a550-a004-4b85-b1cd-0bd7e4487819" providerId="ADAL" clId="{358CD238-284E-4FE2-9469-D925F7EEFB2C}" dt="2023-06-29T01:47:45.705" v="2945" actId="403"/>
          <ac:spMkLst>
            <pc:docMk/>
            <pc:sldMk cId="2717494601" sldId="517"/>
            <ac:spMk id="24" creationId="{5D5BE88F-8A62-723E-3B33-E12A14A6EF65}"/>
          </ac:spMkLst>
        </pc:spChg>
        <pc:picChg chg="add del mod">
          <ac:chgData name="Ashley Lach" userId="b1b4a550-a004-4b85-b1cd-0bd7e4487819" providerId="ADAL" clId="{358CD238-284E-4FE2-9469-D925F7EEFB2C}" dt="2023-06-29T00:07:08.994" v="1244" actId="478"/>
          <ac:picMkLst>
            <pc:docMk/>
            <pc:sldMk cId="2717494601" sldId="517"/>
            <ac:picMk id="4" creationId="{6624BF2E-87CF-2C74-1EEE-B6C4967B04B1}"/>
          </ac:picMkLst>
        </pc:picChg>
        <pc:picChg chg="add del mod">
          <ac:chgData name="Ashley Lach" userId="b1b4a550-a004-4b85-b1cd-0bd7e4487819" providerId="ADAL" clId="{358CD238-284E-4FE2-9469-D925F7EEFB2C}" dt="2023-06-29T00:07:10.231" v="1245" actId="478"/>
          <ac:picMkLst>
            <pc:docMk/>
            <pc:sldMk cId="2717494601" sldId="517"/>
            <ac:picMk id="7" creationId="{1C438B4B-4971-7EFB-B489-5F914E0D5F32}"/>
          </ac:picMkLst>
        </pc:picChg>
        <pc:picChg chg="add mod">
          <ac:chgData name="Ashley Lach" userId="b1b4a550-a004-4b85-b1cd-0bd7e4487819" providerId="ADAL" clId="{358CD238-284E-4FE2-9469-D925F7EEFB2C}" dt="2023-06-29T00:39:55.793" v="1942" actId="1076"/>
          <ac:picMkLst>
            <pc:docMk/>
            <pc:sldMk cId="2717494601" sldId="517"/>
            <ac:picMk id="8" creationId="{9CB3C9C8-E0AF-5F19-4BA1-E2CC63075AD2}"/>
          </ac:picMkLst>
        </pc:picChg>
        <pc:picChg chg="del">
          <ac:chgData name="Ashley Lach" userId="b1b4a550-a004-4b85-b1cd-0bd7e4487819" providerId="ADAL" clId="{358CD238-284E-4FE2-9469-D925F7EEFB2C}" dt="2023-06-29T00:07:07.698" v="1243" actId="478"/>
          <ac:picMkLst>
            <pc:docMk/>
            <pc:sldMk cId="2717494601" sldId="517"/>
            <ac:picMk id="16" creationId="{DFB4E627-26B0-B98F-2479-2CC11DE7F7A4}"/>
          </ac:picMkLst>
        </pc:picChg>
      </pc:sldChg>
      <pc:sldChg chg="addSp delSp modSp mod modNotesTx">
        <pc:chgData name="Ashley Lach" userId="b1b4a550-a004-4b85-b1cd-0bd7e4487819" providerId="ADAL" clId="{358CD238-284E-4FE2-9469-D925F7EEFB2C}" dt="2023-06-29T01:55:00.045" v="2984" actId="1076"/>
        <pc:sldMkLst>
          <pc:docMk/>
          <pc:sldMk cId="3786947500" sldId="518"/>
        </pc:sldMkLst>
        <pc:spChg chg="mod">
          <ac:chgData name="Ashley Lach" userId="b1b4a550-a004-4b85-b1cd-0bd7e4487819" providerId="ADAL" clId="{358CD238-284E-4FE2-9469-D925F7EEFB2C}" dt="2023-06-29T01:54:39.152" v="2980" actId="1076"/>
          <ac:spMkLst>
            <pc:docMk/>
            <pc:sldMk cId="3786947500" sldId="518"/>
            <ac:spMk id="8" creationId="{8139EF8B-2D18-F95F-2348-5B8876BF6E21}"/>
          </ac:spMkLst>
        </pc:spChg>
        <pc:spChg chg="mod">
          <ac:chgData name="Ashley Lach" userId="b1b4a550-a004-4b85-b1cd-0bd7e4487819" providerId="ADAL" clId="{358CD238-284E-4FE2-9469-D925F7EEFB2C}" dt="2023-06-29T01:54:16.938" v="2976" actId="403"/>
          <ac:spMkLst>
            <pc:docMk/>
            <pc:sldMk cId="3786947500" sldId="518"/>
            <ac:spMk id="9" creationId="{460D4129-B88A-2A76-66F6-51C089B4F673}"/>
          </ac:spMkLst>
        </pc:spChg>
        <pc:spChg chg="mod">
          <ac:chgData name="Ashley Lach" userId="b1b4a550-a004-4b85-b1cd-0bd7e4487819" providerId="ADAL" clId="{358CD238-284E-4FE2-9469-D925F7EEFB2C}" dt="2023-06-29T01:54:27.692" v="2978" actId="1076"/>
          <ac:spMkLst>
            <pc:docMk/>
            <pc:sldMk cId="3786947500" sldId="518"/>
            <ac:spMk id="10" creationId="{8F2D7EC7-565A-C593-B595-FA352AB3DF52}"/>
          </ac:spMkLst>
        </pc:spChg>
        <pc:spChg chg="mod">
          <ac:chgData name="Ashley Lach" userId="b1b4a550-a004-4b85-b1cd-0bd7e4487819" providerId="ADAL" clId="{358CD238-284E-4FE2-9469-D925F7EEFB2C}" dt="2023-06-29T01:54:31.357" v="2979" actId="403"/>
          <ac:spMkLst>
            <pc:docMk/>
            <pc:sldMk cId="3786947500" sldId="518"/>
            <ac:spMk id="11" creationId="{05FE46BA-D8B4-EF2D-94F8-DCDD3D05E0CD}"/>
          </ac:spMkLst>
        </pc:spChg>
        <pc:spChg chg="mod">
          <ac:chgData name="Ashley Lach" userId="b1b4a550-a004-4b85-b1cd-0bd7e4487819" providerId="ADAL" clId="{358CD238-284E-4FE2-9469-D925F7EEFB2C}" dt="2023-06-29T01:54:46.337" v="2981" actId="403"/>
          <ac:spMkLst>
            <pc:docMk/>
            <pc:sldMk cId="3786947500" sldId="518"/>
            <ac:spMk id="16" creationId="{55D4DB4F-8B9B-DA12-0752-F7BB4E5903AB}"/>
          </ac:spMkLst>
        </pc:spChg>
        <pc:spChg chg="mod">
          <ac:chgData name="Ashley Lach" userId="b1b4a550-a004-4b85-b1cd-0bd7e4487819" providerId="ADAL" clId="{358CD238-284E-4FE2-9469-D925F7EEFB2C}" dt="2023-06-29T01:54:50.302" v="2982" actId="403"/>
          <ac:spMkLst>
            <pc:docMk/>
            <pc:sldMk cId="3786947500" sldId="518"/>
            <ac:spMk id="17" creationId="{FF9EB9A4-89F4-B0A5-FC33-793E3B8FA650}"/>
          </ac:spMkLst>
        </pc:spChg>
        <pc:spChg chg="mod">
          <ac:chgData name="Ashley Lach" userId="b1b4a550-a004-4b85-b1cd-0bd7e4487819" providerId="ADAL" clId="{358CD238-284E-4FE2-9469-D925F7EEFB2C}" dt="2023-06-29T01:55:00.045" v="2984" actId="1076"/>
          <ac:spMkLst>
            <pc:docMk/>
            <pc:sldMk cId="3786947500" sldId="518"/>
            <ac:spMk id="19" creationId="{6E4C1A22-DEAB-2A0E-8123-B4A461953A58}"/>
          </ac:spMkLst>
        </pc:spChg>
        <pc:picChg chg="add mod">
          <ac:chgData name="Ashley Lach" userId="b1b4a550-a004-4b85-b1cd-0bd7e4487819" providerId="ADAL" clId="{358CD238-284E-4FE2-9469-D925F7EEFB2C}" dt="2023-06-14T01:42:25.554" v="82" actId="1076"/>
          <ac:picMkLst>
            <pc:docMk/>
            <pc:sldMk cId="3786947500" sldId="518"/>
            <ac:picMk id="14" creationId="{8A24C8B8-906B-AE14-3C5E-65F9F67DCA76}"/>
          </ac:picMkLst>
        </pc:picChg>
        <pc:picChg chg="add del mod">
          <ac:chgData name="Ashley Lach" userId="b1b4a550-a004-4b85-b1cd-0bd7e4487819" providerId="ADAL" clId="{358CD238-284E-4FE2-9469-D925F7EEFB2C}" dt="2023-06-29T00:11:20.424" v="1459" actId="478"/>
          <ac:picMkLst>
            <pc:docMk/>
            <pc:sldMk cId="3786947500" sldId="518"/>
            <ac:picMk id="15" creationId="{15D27F22-93C2-458B-3774-A9FC82E7FD0D}"/>
          </ac:picMkLst>
        </pc:picChg>
        <pc:picChg chg="add del mod">
          <ac:chgData name="Ashley Lach" userId="b1b4a550-a004-4b85-b1cd-0bd7e4487819" providerId="ADAL" clId="{358CD238-284E-4FE2-9469-D925F7EEFB2C}" dt="2023-06-29T00:11:19.780" v="1458" actId="478"/>
          <ac:picMkLst>
            <pc:docMk/>
            <pc:sldMk cId="3786947500" sldId="518"/>
            <ac:picMk id="20" creationId="{D866AE10-7D8E-D788-72C1-E4B4E3885FD0}"/>
          </ac:picMkLst>
        </pc:picChg>
        <pc:picChg chg="del mod">
          <ac:chgData name="Ashley Lach" userId="b1b4a550-a004-4b85-b1cd-0bd7e4487819" providerId="ADAL" clId="{358CD238-284E-4FE2-9469-D925F7EEFB2C}" dt="2023-06-29T00:11:18.095" v="1457" actId="478"/>
          <ac:picMkLst>
            <pc:docMk/>
            <pc:sldMk cId="3786947500" sldId="518"/>
            <ac:picMk id="21" creationId="{7EFBC9E2-13D6-3AD2-26C1-83F9753925C9}"/>
          </ac:picMkLst>
        </pc:picChg>
        <pc:picChg chg="add del mod">
          <ac:chgData name="Ashley Lach" userId="b1b4a550-a004-4b85-b1cd-0bd7e4487819" providerId="ADAL" clId="{358CD238-284E-4FE2-9469-D925F7EEFB2C}" dt="2023-06-29T00:11:45.332" v="1463" actId="478"/>
          <ac:picMkLst>
            <pc:docMk/>
            <pc:sldMk cId="3786947500" sldId="518"/>
            <ac:picMk id="22" creationId="{80F9D1F0-9E25-9F2C-FB65-A608CF74800A}"/>
          </ac:picMkLst>
        </pc:picChg>
        <pc:picChg chg="add mod">
          <ac:chgData name="Ashley Lach" userId="b1b4a550-a004-4b85-b1cd-0bd7e4487819" providerId="ADAL" clId="{358CD238-284E-4FE2-9469-D925F7EEFB2C}" dt="2023-06-29T00:11:55.869" v="1465" actId="1076"/>
          <ac:picMkLst>
            <pc:docMk/>
            <pc:sldMk cId="3786947500" sldId="518"/>
            <ac:picMk id="23" creationId="{B5690738-9900-87D7-8BDF-EBADC36F3031}"/>
          </ac:picMkLst>
        </pc:picChg>
      </pc:sldChg>
      <pc:sldChg chg="addSp modSp mod modNotesTx">
        <pc:chgData name="Ashley Lach" userId="b1b4a550-a004-4b85-b1cd-0bd7e4487819" providerId="ADAL" clId="{358CD238-284E-4FE2-9469-D925F7EEFB2C}" dt="2023-06-29T01:56:00.983" v="2992" actId="403"/>
        <pc:sldMkLst>
          <pc:docMk/>
          <pc:sldMk cId="1467319934" sldId="528"/>
        </pc:sldMkLst>
        <pc:spChg chg="mod">
          <ac:chgData name="Ashley Lach" userId="b1b4a550-a004-4b85-b1cd-0bd7e4487819" providerId="ADAL" clId="{358CD238-284E-4FE2-9469-D925F7EEFB2C}" dt="2023-06-29T00:40:45.933" v="1962"/>
          <ac:spMkLst>
            <pc:docMk/>
            <pc:sldMk cId="1467319934" sldId="528"/>
            <ac:spMk id="3" creationId="{6D95CD6A-A7A8-3031-FEAA-57D1EDCF3736}"/>
          </ac:spMkLst>
        </pc:spChg>
        <pc:spChg chg="mod">
          <ac:chgData name="Ashley Lach" userId="b1b4a550-a004-4b85-b1cd-0bd7e4487819" providerId="ADAL" clId="{358CD238-284E-4FE2-9469-D925F7EEFB2C}" dt="2023-06-29T01:55:31.221" v="2989" actId="403"/>
          <ac:spMkLst>
            <pc:docMk/>
            <pc:sldMk cId="1467319934" sldId="528"/>
            <ac:spMk id="35" creationId="{DF8DAAF8-3E1E-DF79-C575-77433F10E107}"/>
          </ac:spMkLst>
        </pc:spChg>
        <pc:spChg chg="mod">
          <ac:chgData name="Ashley Lach" userId="b1b4a550-a004-4b85-b1cd-0bd7e4487819" providerId="ADAL" clId="{358CD238-284E-4FE2-9469-D925F7EEFB2C}" dt="2023-06-29T01:55:36.701" v="2990" actId="403"/>
          <ac:spMkLst>
            <pc:docMk/>
            <pc:sldMk cId="1467319934" sldId="528"/>
            <ac:spMk id="36" creationId="{521D3672-BF66-C9B6-3FDF-CF6B1AD6F1D3}"/>
          </ac:spMkLst>
        </pc:spChg>
        <pc:spChg chg="mod">
          <ac:chgData name="Ashley Lach" userId="b1b4a550-a004-4b85-b1cd-0bd7e4487819" providerId="ADAL" clId="{358CD238-284E-4FE2-9469-D925F7EEFB2C}" dt="2023-06-29T01:55:42.794" v="2991" actId="403"/>
          <ac:spMkLst>
            <pc:docMk/>
            <pc:sldMk cId="1467319934" sldId="528"/>
            <ac:spMk id="37" creationId="{D389F088-BDFC-3AE7-7B0C-66E3F360F896}"/>
          </ac:spMkLst>
        </pc:spChg>
        <pc:spChg chg="mod">
          <ac:chgData name="Ashley Lach" userId="b1b4a550-a004-4b85-b1cd-0bd7e4487819" providerId="ADAL" clId="{358CD238-284E-4FE2-9469-D925F7EEFB2C}" dt="2023-06-29T01:56:00.983" v="2992" actId="403"/>
          <ac:spMkLst>
            <pc:docMk/>
            <pc:sldMk cId="1467319934" sldId="528"/>
            <ac:spMk id="38" creationId="{55277786-E376-FBDA-DF0D-D020E97F1617}"/>
          </ac:spMkLst>
        </pc:spChg>
        <pc:spChg chg="mod">
          <ac:chgData name="Ashley Lach" userId="b1b4a550-a004-4b85-b1cd-0bd7e4487819" providerId="ADAL" clId="{358CD238-284E-4FE2-9469-D925F7EEFB2C}" dt="2023-06-29T01:55:18.832" v="2986" actId="14100"/>
          <ac:spMkLst>
            <pc:docMk/>
            <pc:sldMk cId="1467319934" sldId="528"/>
            <ac:spMk id="39" creationId="{3175A67B-DBB8-4D67-9ECC-C4D67FD6478A}"/>
          </ac:spMkLst>
        </pc:spChg>
        <pc:picChg chg="add mod">
          <ac:chgData name="Ashley Lach" userId="b1b4a550-a004-4b85-b1cd-0bd7e4487819" providerId="ADAL" clId="{358CD238-284E-4FE2-9469-D925F7EEFB2C}" dt="2023-06-14T01:44:05.992" v="104" actId="14100"/>
          <ac:picMkLst>
            <pc:docMk/>
            <pc:sldMk cId="1467319934" sldId="528"/>
            <ac:picMk id="2" creationId="{FAFFCD37-7069-EBB7-3025-610FCDDC9DAF}"/>
          </ac:picMkLst>
        </pc:picChg>
        <pc:picChg chg="add mod">
          <ac:chgData name="Ashley Lach" userId="b1b4a550-a004-4b85-b1cd-0bd7e4487819" providerId="ADAL" clId="{358CD238-284E-4FE2-9469-D925F7EEFB2C}" dt="2023-06-29T00:41:04.601" v="1965" actId="1076"/>
          <ac:picMkLst>
            <pc:docMk/>
            <pc:sldMk cId="1467319934" sldId="528"/>
            <ac:picMk id="4" creationId="{F420FD4B-3122-8AE9-B5D1-75F92CB287AE}"/>
          </ac:picMkLst>
        </pc:picChg>
      </pc:sldChg>
      <pc:sldChg chg="modSp mod modNotesTx">
        <pc:chgData name="Ashley Lach" userId="b1b4a550-a004-4b85-b1cd-0bd7e4487819" providerId="ADAL" clId="{358CD238-284E-4FE2-9469-D925F7EEFB2C}" dt="2023-06-29T00:43:08.556" v="2354" actId="20577"/>
        <pc:sldMkLst>
          <pc:docMk/>
          <pc:sldMk cId="1075013874" sldId="890"/>
        </pc:sldMkLst>
        <pc:spChg chg="mod">
          <ac:chgData name="Ashley Lach" userId="b1b4a550-a004-4b85-b1cd-0bd7e4487819" providerId="ADAL" clId="{358CD238-284E-4FE2-9469-D925F7EEFB2C}" dt="2023-06-14T01:46:13.732" v="121" actId="207"/>
          <ac:spMkLst>
            <pc:docMk/>
            <pc:sldMk cId="1075013874" sldId="890"/>
            <ac:spMk id="7" creationId="{DB4B89F1-EE86-4CA4-84D9-7F1446D48417}"/>
          </ac:spMkLst>
        </pc:spChg>
      </pc:sldChg>
      <pc:sldChg chg="modNotesTx">
        <pc:chgData name="Ashley Lach" userId="b1b4a550-a004-4b85-b1cd-0bd7e4487819" providerId="ADAL" clId="{358CD238-284E-4FE2-9469-D925F7EEFB2C}" dt="2023-06-29T00:43:19.695" v="2370" actId="20577"/>
        <pc:sldMkLst>
          <pc:docMk/>
          <pc:sldMk cId="1669016385" sldId="984"/>
        </pc:sldMkLst>
      </pc:sldChg>
      <pc:sldChg chg="addSp delSp modSp mod modNotesTx">
        <pc:chgData name="Ashley Lach" userId="b1b4a550-a004-4b85-b1cd-0bd7e4487819" providerId="ADAL" clId="{358CD238-284E-4FE2-9469-D925F7EEFB2C}" dt="2023-06-29T01:41:41.599" v="2928" actId="20577"/>
        <pc:sldMkLst>
          <pc:docMk/>
          <pc:sldMk cId="2510066016" sldId="1011"/>
        </pc:sldMkLst>
        <pc:spChg chg="mod">
          <ac:chgData name="Ashley Lach" userId="b1b4a550-a004-4b85-b1cd-0bd7e4487819" providerId="ADAL" clId="{358CD238-284E-4FE2-9469-D925F7EEFB2C}" dt="2023-06-29T00:36:20.083" v="1855" actId="20577"/>
          <ac:spMkLst>
            <pc:docMk/>
            <pc:sldMk cId="2510066016" sldId="1011"/>
            <ac:spMk id="56" creationId="{6E564ABD-2A62-441D-8307-6D676B7204D3}"/>
          </ac:spMkLst>
        </pc:spChg>
        <pc:spChg chg="mod">
          <ac:chgData name="Ashley Lach" userId="b1b4a550-a004-4b85-b1cd-0bd7e4487819" providerId="ADAL" clId="{358CD238-284E-4FE2-9469-D925F7EEFB2C}" dt="2023-06-29T00:33:47.150" v="1804" actId="403"/>
          <ac:spMkLst>
            <pc:docMk/>
            <pc:sldMk cId="2510066016" sldId="1011"/>
            <ac:spMk id="61" creationId="{51BEFFDC-17FD-44D7-823A-4872A4377048}"/>
          </ac:spMkLst>
        </pc:spChg>
        <pc:picChg chg="add del mod">
          <ac:chgData name="Ashley Lach" userId="b1b4a550-a004-4b85-b1cd-0bd7e4487819" providerId="ADAL" clId="{358CD238-284E-4FE2-9469-D925F7EEFB2C}" dt="2023-06-29T00:33:57.737" v="1806" actId="478"/>
          <ac:picMkLst>
            <pc:docMk/>
            <pc:sldMk cId="2510066016" sldId="1011"/>
            <ac:picMk id="4" creationId="{012A976C-FBE8-7C34-C15C-910AEC603163}"/>
          </ac:picMkLst>
        </pc:picChg>
        <pc:picChg chg="add del mod">
          <ac:chgData name="Ashley Lach" userId="b1b4a550-a004-4b85-b1cd-0bd7e4487819" providerId="ADAL" clId="{358CD238-284E-4FE2-9469-D925F7EEFB2C}" dt="2023-06-29T00:33:59.568" v="1808" actId="478"/>
          <ac:picMkLst>
            <pc:docMk/>
            <pc:sldMk cId="2510066016" sldId="1011"/>
            <ac:picMk id="6" creationId="{28897922-D7EC-F1DA-AA8A-F35C57F496A4}"/>
          </ac:picMkLst>
        </pc:picChg>
        <pc:picChg chg="del">
          <ac:chgData name="Ashley Lach" userId="b1b4a550-a004-4b85-b1cd-0bd7e4487819" providerId="ADAL" clId="{358CD238-284E-4FE2-9469-D925F7EEFB2C}" dt="2023-06-14T01:59:56.127" v="277" actId="478"/>
          <ac:picMkLst>
            <pc:docMk/>
            <pc:sldMk cId="2510066016" sldId="1011"/>
            <ac:picMk id="14" creationId="{D296BCB7-D5AB-46E7-AE4F-78CDA0929223}"/>
          </ac:picMkLst>
        </pc:picChg>
        <pc:picChg chg="add del mod">
          <ac:chgData name="Ashley Lach" userId="b1b4a550-a004-4b85-b1cd-0bd7e4487819" providerId="ADAL" clId="{358CD238-284E-4FE2-9469-D925F7EEFB2C}" dt="2023-06-29T00:33:58.889" v="1807" actId="478"/>
          <ac:picMkLst>
            <pc:docMk/>
            <pc:sldMk cId="2510066016" sldId="1011"/>
            <ac:picMk id="17" creationId="{0BD65940-D401-671F-B3D8-6A47366B94C0}"/>
          </ac:picMkLst>
        </pc:picChg>
        <pc:picChg chg="add del">
          <ac:chgData name="Ashley Lach" userId="b1b4a550-a004-4b85-b1cd-0bd7e4487819" providerId="ADAL" clId="{358CD238-284E-4FE2-9469-D925F7EEFB2C}" dt="2023-06-29T00:34:04.177" v="1810" actId="478"/>
          <ac:picMkLst>
            <pc:docMk/>
            <pc:sldMk cId="2510066016" sldId="1011"/>
            <ac:picMk id="18" creationId="{BFFD03B9-6B89-D802-DAB5-5D901BEFAA19}"/>
          </ac:picMkLst>
        </pc:picChg>
        <pc:picChg chg="add mod">
          <ac:chgData name="Ashley Lach" userId="b1b4a550-a004-4b85-b1cd-0bd7e4487819" providerId="ADAL" clId="{358CD238-284E-4FE2-9469-D925F7EEFB2C}" dt="2023-06-29T00:34:18.721" v="1812" actId="1076"/>
          <ac:picMkLst>
            <pc:docMk/>
            <pc:sldMk cId="2510066016" sldId="1011"/>
            <ac:picMk id="19" creationId="{B0FDF49F-88E5-661B-9FC1-A2C20B6F6627}"/>
          </ac:picMkLst>
        </pc:picChg>
      </pc:sldChg>
      <pc:sldChg chg="addSp delSp modSp mod modNotesTx">
        <pc:chgData name="Ashley Lach" userId="b1b4a550-a004-4b85-b1cd-0bd7e4487819" providerId="ADAL" clId="{358CD238-284E-4FE2-9469-D925F7EEFB2C}" dt="2023-06-29T02:00:18.247" v="3049" actId="20577"/>
        <pc:sldMkLst>
          <pc:docMk/>
          <pc:sldMk cId="2662252250" sldId="2395"/>
        </pc:sldMkLst>
        <pc:spChg chg="mod">
          <ac:chgData name="Ashley Lach" userId="b1b4a550-a004-4b85-b1cd-0bd7e4487819" providerId="ADAL" clId="{358CD238-284E-4FE2-9469-D925F7EEFB2C}" dt="2023-06-29T00:13:41.147" v="1487" actId="1076"/>
          <ac:spMkLst>
            <pc:docMk/>
            <pc:sldMk cId="2662252250" sldId="2395"/>
            <ac:spMk id="3" creationId="{CE04E9B4-8A45-5804-6953-162109A4EBF5}"/>
          </ac:spMkLst>
        </pc:spChg>
        <pc:spChg chg="mod">
          <ac:chgData name="Ashley Lach" userId="b1b4a550-a004-4b85-b1cd-0bd7e4487819" providerId="ADAL" clId="{358CD238-284E-4FE2-9469-D925F7EEFB2C}" dt="2023-06-29T00:13:49.079" v="1488" actId="1076"/>
          <ac:spMkLst>
            <pc:docMk/>
            <pc:sldMk cId="2662252250" sldId="2395"/>
            <ac:spMk id="6" creationId="{432265DB-2ABE-4734-861F-2BD7A61C3C15}"/>
          </ac:spMkLst>
        </pc:spChg>
        <pc:spChg chg="mod">
          <ac:chgData name="Ashley Lach" userId="b1b4a550-a004-4b85-b1cd-0bd7e4487819" providerId="ADAL" clId="{358CD238-284E-4FE2-9469-D925F7EEFB2C}" dt="2023-06-29T02:00:18.247" v="3049" actId="20577"/>
          <ac:spMkLst>
            <pc:docMk/>
            <pc:sldMk cId="2662252250" sldId="2395"/>
            <ac:spMk id="7" creationId="{7AA6DD2B-A176-7225-3573-7CA1DEC80068}"/>
          </ac:spMkLst>
        </pc:spChg>
        <pc:spChg chg="mod">
          <ac:chgData name="Ashley Lach" userId="b1b4a550-a004-4b85-b1cd-0bd7e4487819" providerId="ADAL" clId="{358CD238-284E-4FE2-9469-D925F7EEFB2C}" dt="2023-06-29T01:57:38.120" v="3008" actId="20577"/>
          <ac:spMkLst>
            <pc:docMk/>
            <pc:sldMk cId="2662252250" sldId="2395"/>
            <ac:spMk id="57" creationId="{B4E88444-084E-42BB-A072-94F3ADEACC23}"/>
          </ac:spMkLst>
        </pc:spChg>
        <pc:picChg chg="add del mod">
          <ac:chgData name="Ashley Lach" userId="b1b4a550-a004-4b85-b1cd-0bd7e4487819" providerId="ADAL" clId="{358CD238-284E-4FE2-9469-D925F7EEFB2C}" dt="2023-06-29T00:13:35.761" v="1484" actId="478"/>
          <ac:picMkLst>
            <pc:docMk/>
            <pc:sldMk cId="2662252250" sldId="2395"/>
            <ac:picMk id="4" creationId="{1972255F-8A42-8F53-D399-6278FFA04687}"/>
          </ac:picMkLst>
        </pc:picChg>
        <pc:picChg chg="add del mod">
          <ac:chgData name="Ashley Lach" userId="b1b4a550-a004-4b85-b1cd-0bd7e4487819" providerId="ADAL" clId="{358CD238-284E-4FE2-9469-D925F7EEFB2C}" dt="2023-06-29T00:13:36.509" v="1485" actId="478"/>
          <ac:picMkLst>
            <pc:docMk/>
            <pc:sldMk cId="2662252250" sldId="2395"/>
            <ac:picMk id="5" creationId="{E0EB2DA2-AE3B-6AFE-2B4B-D2950A4F6C10}"/>
          </ac:picMkLst>
        </pc:picChg>
        <pc:picChg chg="add del mod">
          <ac:chgData name="Ashley Lach" userId="b1b4a550-a004-4b85-b1cd-0bd7e4487819" providerId="ADAL" clId="{358CD238-284E-4FE2-9469-D925F7EEFB2C}" dt="2023-06-29T00:13:38.009" v="1486" actId="478"/>
          <ac:picMkLst>
            <pc:docMk/>
            <pc:sldMk cId="2662252250" sldId="2395"/>
            <ac:picMk id="12" creationId="{3AE043F7-A9D8-9716-0F57-F1756CD8D40F}"/>
          </ac:picMkLst>
        </pc:picChg>
        <pc:picChg chg="add mod">
          <ac:chgData name="Ashley Lach" userId="b1b4a550-a004-4b85-b1cd-0bd7e4487819" providerId="ADAL" clId="{358CD238-284E-4FE2-9469-D925F7EEFB2C}" dt="2023-06-29T00:14:19.285" v="1494" actId="1076"/>
          <ac:picMkLst>
            <pc:docMk/>
            <pc:sldMk cId="2662252250" sldId="2395"/>
            <ac:picMk id="13" creationId="{474EABE5-F55A-7F02-B694-5887B38D1BA7}"/>
          </ac:picMkLst>
        </pc:picChg>
        <pc:picChg chg="del">
          <ac:chgData name="Ashley Lach" userId="b1b4a550-a004-4b85-b1cd-0bd7e4487819" providerId="ADAL" clId="{358CD238-284E-4FE2-9469-D925F7EEFB2C}" dt="2023-06-14T01:46:29.628" v="122" actId="478"/>
          <ac:picMkLst>
            <pc:docMk/>
            <pc:sldMk cId="2662252250" sldId="2395"/>
            <ac:picMk id="13" creationId="{F7503ECF-465E-8FE8-D498-7DEE83FA97B6}"/>
          </ac:picMkLst>
        </pc:picChg>
      </pc:sldChg>
      <pc:sldChg chg="modNotesTx">
        <pc:chgData name="Ashley Lach" userId="b1b4a550-a004-4b85-b1cd-0bd7e4487819" providerId="ADAL" clId="{358CD238-284E-4FE2-9469-D925F7EEFB2C}" dt="2023-06-29T00:43:14.596" v="2364" actId="20577"/>
        <pc:sldMkLst>
          <pc:docMk/>
          <pc:sldMk cId="2676997241" sldId="2404"/>
        </pc:sldMkLst>
      </pc:sldChg>
      <pc:sldChg chg="delSp del mod">
        <pc:chgData name="Ashley Lach" userId="b1b4a550-a004-4b85-b1cd-0bd7e4487819" providerId="ADAL" clId="{358CD238-284E-4FE2-9469-D925F7EEFB2C}" dt="2023-06-14T01:51:41.822" v="177" actId="2696"/>
        <pc:sldMkLst>
          <pc:docMk/>
          <pc:sldMk cId="1483624669" sldId="2450"/>
        </pc:sldMkLst>
        <pc:picChg chg="del">
          <ac:chgData name="Ashley Lach" userId="b1b4a550-a004-4b85-b1cd-0bd7e4487819" providerId="ADAL" clId="{358CD238-284E-4FE2-9469-D925F7EEFB2C}" dt="2023-06-14T01:51:37.410" v="176" actId="478"/>
          <ac:picMkLst>
            <pc:docMk/>
            <pc:sldMk cId="1483624669" sldId="2450"/>
            <ac:picMk id="4" creationId="{653A913B-38C2-A0D8-8F15-2011277FFBEE}"/>
          </ac:picMkLst>
        </pc:picChg>
        <pc:picChg chg="del">
          <ac:chgData name="Ashley Lach" userId="b1b4a550-a004-4b85-b1cd-0bd7e4487819" providerId="ADAL" clId="{358CD238-284E-4FE2-9469-D925F7EEFB2C}" dt="2023-06-14T01:51:34.716" v="175" actId="478"/>
          <ac:picMkLst>
            <pc:docMk/>
            <pc:sldMk cId="1483624669" sldId="2450"/>
            <ac:picMk id="14" creationId="{C1BC48B2-2F35-4978-9CEB-D641D200575C}"/>
          </ac:picMkLst>
        </pc:picChg>
      </pc:sldChg>
      <pc:sldChg chg="delSp del mod">
        <pc:chgData name="Ashley Lach" userId="b1b4a550-a004-4b85-b1cd-0bd7e4487819" providerId="ADAL" clId="{358CD238-284E-4FE2-9469-D925F7EEFB2C}" dt="2023-06-14T01:59:27.380" v="250" actId="2696"/>
        <pc:sldMkLst>
          <pc:docMk/>
          <pc:sldMk cId="485402180" sldId="2452"/>
        </pc:sldMkLst>
        <pc:picChg chg="del">
          <ac:chgData name="Ashley Lach" userId="b1b4a550-a004-4b85-b1cd-0bd7e4487819" providerId="ADAL" clId="{358CD238-284E-4FE2-9469-D925F7EEFB2C}" dt="2023-06-14T01:58:54.155" v="244" actId="478"/>
          <ac:picMkLst>
            <pc:docMk/>
            <pc:sldMk cId="485402180" sldId="2452"/>
            <ac:picMk id="3" creationId="{FE505F84-4B44-FC33-A7D0-136A5AFA9310}"/>
          </ac:picMkLst>
        </pc:picChg>
      </pc:sldChg>
      <pc:sldChg chg="addSp delSp modSp mod modNotesTx">
        <pc:chgData name="Ashley Lach" userId="b1b4a550-a004-4b85-b1cd-0bd7e4487819" providerId="ADAL" clId="{358CD238-284E-4FE2-9469-D925F7EEFB2C}" dt="2023-06-29T00:16:15.689" v="1540" actId="1076"/>
        <pc:sldMkLst>
          <pc:docMk/>
          <pc:sldMk cId="817258595" sldId="2454"/>
        </pc:sldMkLst>
        <pc:spChg chg="mod">
          <ac:chgData name="Ashley Lach" userId="b1b4a550-a004-4b85-b1cd-0bd7e4487819" providerId="ADAL" clId="{358CD238-284E-4FE2-9469-D925F7EEFB2C}" dt="2023-06-23T17:25:28.270" v="512" actId="14100"/>
          <ac:spMkLst>
            <pc:docMk/>
            <pc:sldMk cId="817258595" sldId="2454"/>
            <ac:spMk id="10" creationId="{96288BDD-ED76-18E8-3800-2CC9FBE91C69}"/>
          </ac:spMkLst>
        </pc:spChg>
        <pc:picChg chg="add del mod">
          <ac:chgData name="Ashley Lach" userId="b1b4a550-a004-4b85-b1cd-0bd7e4487819" providerId="ADAL" clId="{358CD238-284E-4FE2-9469-D925F7EEFB2C}" dt="2023-06-29T00:16:04.660" v="1536" actId="478"/>
          <ac:picMkLst>
            <pc:docMk/>
            <pc:sldMk cId="817258595" sldId="2454"/>
            <ac:picMk id="7" creationId="{1E486641-C4FC-E8BE-B9BC-379BB8A54BC0}"/>
          </ac:picMkLst>
        </pc:picChg>
        <pc:picChg chg="add del mod">
          <ac:chgData name="Ashley Lach" userId="b1b4a550-a004-4b85-b1cd-0bd7e4487819" providerId="ADAL" clId="{358CD238-284E-4FE2-9469-D925F7EEFB2C}" dt="2023-06-29T00:16:06.390" v="1537" actId="478"/>
          <ac:picMkLst>
            <pc:docMk/>
            <pc:sldMk cId="817258595" sldId="2454"/>
            <ac:picMk id="8" creationId="{B45EC67B-8CA0-C4B9-15C7-F736D2C8772D}"/>
          </ac:picMkLst>
        </pc:picChg>
        <pc:picChg chg="add del mod">
          <ac:chgData name="Ashley Lach" userId="b1b4a550-a004-4b85-b1cd-0bd7e4487819" providerId="ADAL" clId="{358CD238-284E-4FE2-9469-D925F7EEFB2C}" dt="2023-06-29T00:16:07.971" v="1538" actId="478"/>
          <ac:picMkLst>
            <pc:docMk/>
            <pc:sldMk cId="817258595" sldId="2454"/>
            <ac:picMk id="14" creationId="{F7EAFA3B-DF42-8F97-0071-2F68C3C8AEDE}"/>
          </ac:picMkLst>
        </pc:picChg>
        <pc:picChg chg="add mod">
          <ac:chgData name="Ashley Lach" userId="b1b4a550-a004-4b85-b1cd-0bd7e4487819" providerId="ADAL" clId="{358CD238-284E-4FE2-9469-D925F7EEFB2C}" dt="2023-06-29T00:16:15.689" v="1540" actId="1076"/>
          <ac:picMkLst>
            <pc:docMk/>
            <pc:sldMk cId="817258595" sldId="2454"/>
            <ac:picMk id="15" creationId="{111BCBD7-1793-AA93-654F-3B0A70C03FB8}"/>
          </ac:picMkLst>
        </pc:picChg>
        <pc:picChg chg="del mod">
          <ac:chgData name="Ashley Lach" userId="b1b4a550-a004-4b85-b1cd-0bd7e4487819" providerId="ADAL" clId="{358CD238-284E-4FE2-9469-D925F7EEFB2C}" dt="2023-06-14T01:54:37.822" v="202" actId="478"/>
          <ac:picMkLst>
            <pc:docMk/>
            <pc:sldMk cId="817258595" sldId="2454"/>
            <ac:picMk id="18" creationId="{F95431B5-CAC7-7630-4825-44D338B8BCAC}"/>
          </ac:picMkLst>
        </pc:picChg>
      </pc:sldChg>
      <pc:sldChg chg="modNotesTx">
        <pc:chgData name="Ashley Lach" userId="b1b4a550-a004-4b85-b1cd-0bd7e4487819" providerId="ADAL" clId="{358CD238-284E-4FE2-9469-D925F7EEFB2C}" dt="2023-06-29T01:36:08.050" v="2768" actId="20577"/>
        <pc:sldMkLst>
          <pc:docMk/>
          <pc:sldMk cId="276382003" sldId="2470"/>
        </pc:sldMkLst>
      </pc:sldChg>
      <pc:sldChg chg="addSp delSp modSp mod modNotesTx">
        <pc:chgData name="Ashley Lach" userId="b1b4a550-a004-4b85-b1cd-0bd7e4487819" providerId="ADAL" clId="{358CD238-284E-4FE2-9469-D925F7EEFB2C}" dt="2023-06-29T01:34:44.210" v="2614" actId="20577"/>
        <pc:sldMkLst>
          <pc:docMk/>
          <pc:sldMk cId="1640820038" sldId="2471"/>
        </pc:sldMkLst>
        <pc:spChg chg="mod">
          <ac:chgData name="Ashley Lach" userId="b1b4a550-a004-4b85-b1cd-0bd7e4487819" providerId="ADAL" clId="{358CD238-284E-4FE2-9469-D925F7EEFB2C}" dt="2023-06-29T00:09:32.674" v="1439" actId="404"/>
          <ac:spMkLst>
            <pc:docMk/>
            <pc:sldMk cId="1640820038" sldId="2471"/>
            <ac:spMk id="3" creationId="{F6B16412-F323-237A-5CDE-3782E1075748}"/>
          </ac:spMkLst>
        </pc:spChg>
        <pc:spChg chg="add del mod">
          <ac:chgData name="Ashley Lach" userId="b1b4a550-a004-4b85-b1cd-0bd7e4487819" providerId="ADAL" clId="{358CD238-284E-4FE2-9469-D925F7EEFB2C}" dt="2023-06-29T00:09:04.597" v="1392" actId="478"/>
          <ac:spMkLst>
            <pc:docMk/>
            <pc:sldMk cId="1640820038" sldId="2471"/>
            <ac:spMk id="8" creationId="{CB4DBC52-9FEA-ED18-DCD3-FDEAA177FF7C}"/>
          </ac:spMkLst>
        </pc:spChg>
        <pc:spChg chg="mod">
          <ac:chgData name="Ashley Lach" userId="b1b4a550-a004-4b85-b1cd-0bd7e4487819" providerId="ADAL" clId="{358CD238-284E-4FE2-9469-D925F7EEFB2C}" dt="2023-06-14T01:41:37.201" v="74" actId="1076"/>
          <ac:spMkLst>
            <pc:docMk/>
            <pc:sldMk cId="1640820038" sldId="2471"/>
            <ac:spMk id="13" creationId="{1B1640D4-E1A1-D1DE-60BF-DFE38F4138CC}"/>
          </ac:spMkLst>
        </pc:spChg>
        <pc:spChg chg="mod">
          <ac:chgData name="Ashley Lach" userId="b1b4a550-a004-4b85-b1cd-0bd7e4487819" providerId="ADAL" clId="{358CD238-284E-4FE2-9469-D925F7EEFB2C}" dt="2023-06-14T01:41:41.798" v="75" actId="1076"/>
          <ac:spMkLst>
            <pc:docMk/>
            <pc:sldMk cId="1640820038" sldId="2471"/>
            <ac:spMk id="14" creationId="{52A17105-7BA2-EA75-D9B5-3EAF09D072DB}"/>
          </ac:spMkLst>
        </pc:spChg>
        <pc:picChg chg="add mod">
          <ac:chgData name="Ashley Lach" userId="b1b4a550-a004-4b85-b1cd-0bd7e4487819" providerId="ADAL" clId="{358CD238-284E-4FE2-9469-D925F7EEFB2C}" dt="2023-06-14T01:40:41.729" v="65" actId="14100"/>
          <ac:picMkLst>
            <pc:docMk/>
            <pc:sldMk cId="1640820038" sldId="2471"/>
            <ac:picMk id="2" creationId="{ECBBC0A1-B86E-8F68-061E-7E1581179EF6}"/>
          </ac:picMkLst>
        </pc:picChg>
        <pc:picChg chg="add del mod">
          <ac:chgData name="Ashley Lach" userId="b1b4a550-a004-4b85-b1cd-0bd7e4487819" providerId="ADAL" clId="{358CD238-284E-4FE2-9469-D925F7EEFB2C}" dt="2023-06-29T00:09:37.804" v="1441" actId="478"/>
          <ac:picMkLst>
            <pc:docMk/>
            <pc:sldMk cId="1640820038" sldId="2471"/>
            <ac:picMk id="4" creationId="{9FA65891-9203-4123-8157-5C1A1995A496}"/>
          </ac:picMkLst>
        </pc:picChg>
        <pc:picChg chg="add del mod">
          <ac:chgData name="Ashley Lach" userId="b1b4a550-a004-4b85-b1cd-0bd7e4487819" providerId="ADAL" clId="{358CD238-284E-4FE2-9469-D925F7EEFB2C}" dt="2023-06-29T00:09:38.849" v="1442" actId="478"/>
          <ac:picMkLst>
            <pc:docMk/>
            <pc:sldMk cId="1640820038" sldId="2471"/>
            <ac:picMk id="5" creationId="{5D08A56A-A50D-43DF-6649-3581A34D6D14}"/>
          </ac:picMkLst>
        </pc:picChg>
        <pc:picChg chg="del">
          <ac:chgData name="Ashley Lach" userId="b1b4a550-a004-4b85-b1cd-0bd7e4487819" providerId="ADAL" clId="{358CD238-284E-4FE2-9469-D925F7EEFB2C}" dt="2023-06-29T00:08:19.839" v="1373" actId="478"/>
          <ac:picMkLst>
            <pc:docMk/>
            <pc:sldMk cId="1640820038" sldId="2471"/>
            <ac:picMk id="7" creationId="{1B54FC22-7B2E-2B64-7FAC-EBDE9A8D581E}"/>
          </ac:picMkLst>
        </pc:picChg>
        <pc:picChg chg="add mod">
          <ac:chgData name="Ashley Lach" userId="b1b4a550-a004-4b85-b1cd-0bd7e4487819" providerId="ADAL" clId="{358CD238-284E-4FE2-9469-D925F7EEFB2C}" dt="2023-06-29T00:09:10.235" v="1394" actId="14100"/>
          <ac:picMkLst>
            <pc:docMk/>
            <pc:sldMk cId="1640820038" sldId="2471"/>
            <ac:picMk id="9" creationId="{0BB1D843-8F38-8FBC-A9FD-97F8D7DCBCEC}"/>
          </ac:picMkLst>
        </pc:picChg>
        <pc:picChg chg="del mod">
          <ac:chgData name="Ashley Lach" userId="b1b4a550-a004-4b85-b1cd-0bd7e4487819" providerId="ADAL" clId="{358CD238-284E-4FE2-9469-D925F7EEFB2C}" dt="2023-06-29T00:09:35.905" v="1440" actId="478"/>
          <ac:picMkLst>
            <pc:docMk/>
            <pc:sldMk cId="1640820038" sldId="2471"/>
            <ac:picMk id="10" creationId="{BCD7897D-CEF2-29C0-E211-9A4F5A54BB6C}"/>
          </ac:picMkLst>
        </pc:picChg>
        <pc:picChg chg="add mod modCrop">
          <ac:chgData name="Ashley Lach" userId="b1b4a550-a004-4b85-b1cd-0bd7e4487819" providerId="ADAL" clId="{358CD238-284E-4FE2-9469-D925F7EEFB2C}" dt="2023-06-29T00:11:40.788" v="1462" actId="1076"/>
          <ac:picMkLst>
            <pc:docMk/>
            <pc:sldMk cId="1640820038" sldId="2471"/>
            <ac:picMk id="11" creationId="{54EC22C3-FAF6-8256-0D21-E75710AEB6B7}"/>
          </ac:picMkLst>
        </pc:picChg>
      </pc:sldChg>
      <pc:sldChg chg="addSp delSp modSp mod modNotesTx">
        <pc:chgData name="Ashley Lach" userId="b1b4a550-a004-4b85-b1cd-0bd7e4487819" providerId="ADAL" clId="{358CD238-284E-4FE2-9469-D925F7EEFB2C}" dt="2023-06-29T02:01:31.975" v="3050" actId="2711"/>
        <pc:sldMkLst>
          <pc:docMk/>
          <pc:sldMk cId="2142436435" sldId="2483"/>
        </pc:sldMkLst>
        <pc:spChg chg="mod">
          <ac:chgData name="Ashley Lach" userId="b1b4a550-a004-4b85-b1cd-0bd7e4487819" providerId="ADAL" clId="{358CD238-284E-4FE2-9469-D925F7EEFB2C}" dt="2023-06-29T02:01:31.975" v="3050" actId="2711"/>
          <ac:spMkLst>
            <pc:docMk/>
            <pc:sldMk cId="2142436435" sldId="2483"/>
            <ac:spMk id="4" creationId="{FEC7620A-0829-493F-A9A0-6EAA7AA360D5}"/>
          </ac:spMkLst>
        </pc:spChg>
        <pc:picChg chg="add del mod">
          <ac:chgData name="Ashley Lach" userId="b1b4a550-a004-4b85-b1cd-0bd7e4487819" providerId="ADAL" clId="{358CD238-284E-4FE2-9469-D925F7EEFB2C}" dt="2023-06-29T00:14:24.410" v="1496" actId="478"/>
          <ac:picMkLst>
            <pc:docMk/>
            <pc:sldMk cId="2142436435" sldId="2483"/>
            <ac:picMk id="2" creationId="{02D25E32-FC60-0D7B-AC79-DDC2CE88EAB3}"/>
          </ac:picMkLst>
        </pc:picChg>
        <pc:picChg chg="del mod">
          <ac:chgData name="Ashley Lach" userId="b1b4a550-a004-4b85-b1cd-0bd7e4487819" providerId="ADAL" clId="{358CD238-284E-4FE2-9469-D925F7EEFB2C}" dt="2023-06-29T00:14:23.127" v="1495" actId="478"/>
          <ac:picMkLst>
            <pc:docMk/>
            <pc:sldMk cId="2142436435" sldId="2483"/>
            <ac:picMk id="3" creationId="{9A0BDEC6-B242-7ED3-106F-760A9D4960D2}"/>
          </ac:picMkLst>
        </pc:picChg>
        <pc:picChg chg="add del mod">
          <ac:chgData name="Ashley Lach" userId="b1b4a550-a004-4b85-b1cd-0bd7e4487819" providerId="ADAL" clId="{358CD238-284E-4FE2-9469-D925F7EEFB2C}" dt="2023-06-29T00:14:26.217" v="1497" actId="478"/>
          <ac:picMkLst>
            <pc:docMk/>
            <pc:sldMk cId="2142436435" sldId="2483"/>
            <ac:picMk id="5" creationId="{1832DC08-FD38-2A51-076B-0EA039F345D8}"/>
          </ac:picMkLst>
        </pc:picChg>
        <pc:picChg chg="add mod">
          <ac:chgData name="Ashley Lach" userId="b1b4a550-a004-4b85-b1cd-0bd7e4487819" providerId="ADAL" clId="{358CD238-284E-4FE2-9469-D925F7EEFB2C}" dt="2023-06-29T00:14:34.886" v="1499" actId="1076"/>
          <ac:picMkLst>
            <pc:docMk/>
            <pc:sldMk cId="2142436435" sldId="2483"/>
            <ac:picMk id="6" creationId="{E5FC6FE0-D2C6-B991-6992-DB6F1D105C57}"/>
          </ac:picMkLst>
        </pc:picChg>
      </pc:sldChg>
      <pc:sldChg chg="addSp delSp modSp mod modNotesTx">
        <pc:chgData name="Ashley Lach" userId="b1b4a550-a004-4b85-b1cd-0bd7e4487819" providerId="ADAL" clId="{358CD238-284E-4FE2-9469-D925F7EEFB2C}" dt="2023-06-29T01:56:51.672" v="3006" actId="20577"/>
        <pc:sldMkLst>
          <pc:docMk/>
          <pc:sldMk cId="1776796037" sldId="2561"/>
        </pc:sldMkLst>
        <pc:spChg chg="mod">
          <ac:chgData name="Ashley Lach" userId="b1b4a550-a004-4b85-b1cd-0bd7e4487819" providerId="ADAL" clId="{358CD238-284E-4FE2-9469-D925F7EEFB2C}" dt="2023-06-29T01:56:51.672" v="3006" actId="20577"/>
          <ac:spMkLst>
            <pc:docMk/>
            <pc:sldMk cId="1776796037" sldId="2561"/>
            <ac:spMk id="5" creationId="{86AF521D-0A86-411A-8986-5D7C51272919}"/>
          </ac:spMkLst>
        </pc:spChg>
        <pc:spChg chg="mod">
          <ac:chgData name="Ashley Lach" userId="b1b4a550-a004-4b85-b1cd-0bd7e4487819" providerId="ADAL" clId="{358CD238-284E-4FE2-9469-D925F7EEFB2C}" dt="2023-06-28T23:58:08.369" v="1097" actId="1076"/>
          <ac:spMkLst>
            <pc:docMk/>
            <pc:sldMk cId="1776796037" sldId="2561"/>
            <ac:spMk id="7" creationId="{E84160BF-1B56-06A8-FE63-757BFEC26171}"/>
          </ac:spMkLst>
        </pc:spChg>
        <pc:spChg chg="add mod">
          <ac:chgData name="Ashley Lach" userId="b1b4a550-a004-4b85-b1cd-0bd7e4487819" providerId="ADAL" clId="{358CD238-284E-4FE2-9469-D925F7EEFB2C}" dt="2023-06-28T23:58:03.992" v="1096" actId="1076"/>
          <ac:spMkLst>
            <pc:docMk/>
            <pc:sldMk cId="1776796037" sldId="2561"/>
            <ac:spMk id="13" creationId="{F1FB82DA-D7B1-5F73-C1D6-F0C54CAD5C2C}"/>
          </ac:spMkLst>
        </pc:spChg>
        <pc:spChg chg="mod">
          <ac:chgData name="Ashley Lach" userId="b1b4a550-a004-4b85-b1cd-0bd7e4487819" providerId="ADAL" clId="{358CD238-284E-4FE2-9469-D925F7EEFB2C}" dt="2023-06-28T23:58:48.490" v="1128" actId="20577"/>
          <ac:spMkLst>
            <pc:docMk/>
            <pc:sldMk cId="1776796037" sldId="2561"/>
            <ac:spMk id="18" creationId="{25A6A722-7107-4F50-B276-0B6D48585EBA}"/>
          </ac:spMkLst>
        </pc:spChg>
        <pc:spChg chg="mod">
          <ac:chgData name="Ashley Lach" userId="b1b4a550-a004-4b85-b1cd-0bd7e4487819" providerId="ADAL" clId="{358CD238-284E-4FE2-9469-D925F7EEFB2C}" dt="2023-06-28T23:54:14.163" v="878" actId="1076"/>
          <ac:spMkLst>
            <pc:docMk/>
            <pc:sldMk cId="1776796037" sldId="2561"/>
            <ac:spMk id="22" creationId="{3093C695-734D-4B18-8140-4CDFFA7CA284}"/>
          </ac:spMkLst>
        </pc:spChg>
        <pc:spChg chg="mod">
          <ac:chgData name="Ashley Lach" userId="b1b4a550-a004-4b85-b1cd-0bd7e4487819" providerId="ADAL" clId="{358CD238-284E-4FE2-9469-D925F7EEFB2C}" dt="2023-06-28T23:58:11.825" v="1098" actId="1076"/>
          <ac:spMkLst>
            <pc:docMk/>
            <pc:sldMk cId="1776796037" sldId="2561"/>
            <ac:spMk id="29" creationId="{0C9274C9-F658-4314-8C7D-AE3D6B30D7B0}"/>
          </ac:spMkLst>
        </pc:spChg>
        <pc:picChg chg="mod">
          <ac:chgData name="Ashley Lach" userId="b1b4a550-a004-4b85-b1cd-0bd7e4487819" providerId="ADAL" clId="{358CD238-284E-4FE2-9469-D925F7EEFB2C}" dt="2023-06-29T00:12:17.536" v="1467" actId="1076"/>
          <ac:picMkLst>
            <pc:docMk/>
            <pc:sldMk cId="1776796037" sldId="2561"/>
            <ac:picMk id="3" creationId="{4B34E80A-CB2C-054D-7B57-952813039EBF}"/>
          </ac:picMkLst>
        </pc:picChg>
        <pc:picChg chg="add del">
          <ac:chgData name="Ashley Lach" userId="b1b4a550-a004-4b85-b1cd-0bd7e4487819" providerId="ADAL" clId="{358CD238-284E-4FE2-9469-D925F7EEFB2C}" dt="2023-06-28T23:53:15.495" v="865" actId="21"/>
          <ac:picMkLst>
            <pc:docMk/>
            <pc:sldMk cId="1776796037" sldId="2561"/>
            <ac:picMk id="4" creationId="{1B08B623-65FE-3981-0EAE-6E52566AD1DD}"/>
          </ac:picMkLst>
        </pc:picChg>
        <pc:picChg chg="mod">
          <ac:chgData name="Ashley Lach" userId="b1b4a550-a004-4b85-b1cd-0bd7e4487819" providerId="ADAL" clId="{358CD238-284E-4FE2-9469-D925F7EEFB2C}" dt="2023-06-28T23:58:24.381" v="1102" actId="1076"/>
          <ac:picMkLst>
            <pc:docMk/>
            <pc:sldMk cId="1776796037" sldId="2561"/>
            <ac:picMk id="6" creationId="{0C742378-C1D8-2879-6537-9708F90C9043}"/>
          </ac:picMkLst>
        </pc:picChg>
        <pc:picChg chg="mod">
          <ac:chgData name="Ashley Lach" userId="b1b4a550-a004-4b85-b1cd-0bd7e4487819" providerId="ADAL" clId="{358CD238-284E-4FE2-9469-D925F7EEFB2C}" dt="2023-06-28T23:58:17.950" v="1100" actId="1076"/>
          <ac:picMkLst>
            <pc:docMk/>
            <pc:sldMk cId="1776796037" sldId="2561"/>
            <ac:picMk id="8" creationId="{EE24BB14-8AD8-BA7E-57A6-0D337605D0FF}"/>
          </ac:picMkLst>
        </pc:picChg>
        <pc:picChg chg="add mod">
          <ac:chgData name="Ashley Lach" userId="b1b4a550-a004-4b85-b1cd-0bd7e4487819" providerId="ADAL" clId="{358CD238-284E-4FE2-9469-D925F7EEFB2C}" dt="2023-06-28T23:54:07.538" v="876" actId="1076"/>
          <ac:picMkLst>
            <pc:docMk/>
            <pc:sldMk cId="1776796037" sldId="2561"/>
            <ac:picMk id="9" creationId="{AEF8771E-0273-2A0E-94D2-61AAF238946E}"/>
          </ac:picMkLst>
        </pc:picChg>
        <pc:picChg chg="add mod">
          <ac:chgData name="Ashley Lach" userId="b1b4a550-a004-4b85-b1cd-0bd7e4487819" providerId="ADAL" clId="{358CD238-284E-4FE2-9469-D925F7EEFB2C}" dt="2023-06-29T00:12:24.600" v="1468" actId="14100"/>
          <ac:picMkLst>
            <pc:docMk/>
            <pc:sldMk cId="1776796037" sldId="2561"/>
            <ac:picMk id="12" creationId="{E3BDB89D-25E1-2E48-DB79-CBF0867E459F}"/>
          </ac:picMkLst>
        </pc:picChg>
        <pc:picChg chg="mod">
          <ac:chgData name="Ashley Lach" userId="b1b4a550-a004-4b85-b1cd-0bd7e4487819" providerId="ADAL" clId="{358CD238-284E-4FE2-9469-D925F7EEFB2C}" dt="2023-06-28T23:58:14.537" v="1099" actId="1076"/>
          <ac:picMkLst>
            <pc:docMk/>
            <pc:sldMk cId="1776796037" sldId="2561"/>
            <ac:picMk id="28" creationId="{C91705D9-2054-4B3A-A116-28639954B276}"/>
          </ac:picMkLst>
        </pc:picChg>
      </pc:sldChg>
      <pc:sldChg chg="addSp modSp mod modNotesTx">
        <pc:chgData name="Ashley Lach" userId="b1b4a550-a004-4b85-b1cd-0bd7e4487819" providerId="ADAL" clId="{358CD238-284E-4FE2-9469-D925F7EEFB2C}" dt="2023-06-29T00:41:27.551" v="2014" actId="20577"/>
        <pc:sldMkLst>
          <pc:docMk/>
          <pc:sldMk cId="1509934152" sldId="2562"/>
        </pc:sldMkLst>
        <pc:spChg chg="mod">
          <ac:chgData name="Ashley Lach" userId="b1b4a550-a004-4b85-b1cd-0bd7e4487819" providerId="ADAL" clId="{358CD238-284E-4FE2-9469-D925F7EEFB2C}" dt="2023-06-29T00:04:23.313" v="1217" actId="20577"/>
          <ac:spMkLst>
            <pc:docMk/>
            <pc:sldMk cId="1509934152" sldId="2562"/>
            <ac:spMk id="14" creationId="{826EA4A4-638E-47B5-911C-936DD66BA063}"/>
          </ac:spMkLst>
        </pc:spChg>
        <pc:picChg chg="add mod">
          <ac:chgData name="Ashley Lach" userId="b1b4a550-a004-4b85-b1cd-0bd7e4487819" providerId="ADAL" clId="{358CD238-284E-4FE2-9469-D925F7EEFB2C}" dt="2023-06-29T00:03:50.343" v="1192" actId="1076"/>
          <ac:picMkLst>
            <pc:docMk/>
            <pc:sldMk cId="1509934152" sldId="2562"/>
            <ac:picMk id="3" creationId="{303C6B3D-2E76-C16D-AF57-D2FB4CC525B1}"/>
          </ac:picMkLst>
        </pc:picChg>
        <pc:picChg chg="add mod">
          <ac:chgData name="Ashley Lach" userId="b1b4a550-a004-4b85-b1cd-0bd7e4487819" providerId="ADAL" clId="{358CD238-284E-4FE2-9469-D925F7EEFB2C}" dt="2023-06-29T00:03:42.239" v="1190" actId="1076"/>
          <ac:picMkLst>
            <pc:docMk/>
            <pc:sldMk cId="1509934152" sldId="2562"/>
            <ac:picMk id="6" creationId="{045F640D-6BFF-91C2-38AD-8DE7FCBE601C}"/>
          </ac:picMkLst>
        </pc:picChg>
        <pc:picChg chg="add mod">
          <ac:chgData name="Ashley Lach" userId="b1b4a550-a004-4b85-b1cd-0bd7e4487819" providerId="ADAL" clId="{358CD238-284E-4FE2-9469-D925F7EEFB2C}" dt="2023-06-29T00:03:37.018" v="1188" actId="1076"/>
          <ac:picMkLst>
            <pc:docMk/>
            <pc:sldMk cId="1509934152" sldId="2562"/>
            <ac:picMk id="11" creationId="{C03629A6-9019-9F8D-8B13-2C3F5B0E6CE1}"/>
          </ac:picMkLst>
        </pc:picChg>
        <pc:picChg chg="add mod">
          <ac:chgData name="Ashley Lach" userId="b1b4a550-a004-4b85-b1cd-0bd7e4487819" providerId="ADAL" clId="{358CD238-284E-4FE2-9469-D925F7EEFB2C}" dt="2023-06-29T00:03:53.060" v="1193" actId="1076"/>
          <ac:picMkLst>
            <pc:docMk/>
            <pc:sldMk cId="1509934152" sldId="2562"/>
            <ac:picMk id="15" creationId="{6338631D-2F0B-1263-FF7B-A1239AF7496C}"/>
          </ac:picMkLst>
        </pc:picChg>
      </pc:sldChg>
      <pc:sldChg chg="addSp delSp modSp mod modNotesTx">
        <pc:chgData name="Ashley Lach" userId="b1b4a550-a004-4b85-b1cd-0bd7e4487819" providerId="ADAL" clId="{358CD238-284E-4FE2-9469-D925F7EEFB2C}" dt="2023-06-29T00:42:57.984" v="2349" actId="20577"/>
        <pc:sldMkLst>
          <pc:docMk/>
          <pc:sldMk cId="684224024" sldId="2564"/>
        </pc:sldMkLst>
        <pc:picChg chg="add del mod">
          <ac:chgData name="Ashley Lach" userId="b1b4a550-a004-4b85-b1cd-0bd7e4487819" providerId="ADAL" clId="{358CD238-284E-4FE2-9469-D925F7EEFB2C}" dt="2023-06-29T00:12:56.451" v="1473" actId="478"/>
          <ac:picMkLst>
            <pc:docMk/>
            <pc:sldMk cId="684224024" sldId="2564"/>
            <ac:picMk id="4" creationId="{0E71D3EC-8B96-2079-4EA7-9B198787FE21}"/>
          </ac:picMkLst>
        </pc:picChg>
        <pc:picChg chg="add del mod">
          <ac:chgData name="Ashley Lach" userId="b1b4a550-a004-4b85-b1cd-0bd7e4487819" providerId="ADAL" clId="{358CD238-284E-4FE2-9469-D925F7EEFB2C}" dt="2023-06-29T00:12:57.332" v="1474" actId="478"/>
          <ac:picMkLst>
            <pc:docMk/>
            <pc:sldMk cId="684224024" sldId="2564"/>
            <ac:picMk id="5" creationId="{D7B6B24F-D163-A0D4-5909-2367B106AC4E}"/>
          </ac:picMkLst>
        </pc:picChg>
        <pc:picChg chg="add del mod">
          <ac:chgData name="Ashley Lach" userId="b1b4a550-a004-4b85-b1cd-0bd7e4487819" providerId="ADAL" clId="{358CD238-284E-4FE2-9469-D925F7EEFB2C}" dt="2023-06-29T00:12:58.383" v="1475" actId="478"/>
          <ac:picMkLst>
            <pc:docMk/>
            <pc:sldMk cId="684224024" sldId="2564"/>
            <ac:picMk id="6" creationId="{55A883BB-3636-3DDD-7BDB-1583D066D048}"/>
          </ac:picMkLst>
        </pc:picChg>
        <pc:picChg chg="add mod">
          <ac:chgData name="Ashley Lach" userId="b1b4a550-a004-4b85-b1cd-0bd7e4487819" providerId="ADAL" clId="{358CD238-284E-4FE2-9469-D925F7EEFB2C}" dt="2023-06-29T00:13:11.430" v="1478" actId="1076"/>
          <ac:picMkLst>
            <pc:docMk/>
            <pc:sldMk cId="684224024" sldId="2564"/>
            <ac:picMk id="8" creationId="{9ACE4BDD-4DF8-607E-38EC-927D7CE0A43D}"/>
          </ac:picMkLst>
        </pc:picChg>
        <pc:picChg chg="del mod">
          <ac:chgData name="Ashley Lach" userId="b1b4a550-a004-4b85-b1cd-0bd7e4487819" providerId="ADAL" clId="{358CD238-284E-4FE2-9469-D925F7EEFB2C}" dt="2023-06-14T01:44:55.379" v="111" actId="478"/>
          <ac:picMkLst>
            <pc:docMk/>
            <pc:sldMk cId="684224024" sldId="2564"/>
            <ac:picMk id="10" creationId="{BCD7897D-CEF2-29C0-E211-9A4F5A54BB6C}"/>
          </ac:picMkLst>
        </pc:picChg>
      </pc:sldChg>
      <pc:sldChg chg="addSp delSp modSp mod modNotesTx">
        <pc:chgData name="Ashley Lach" userId="b1b4a550-a004-4b85-b1cd-0bd7e4487819" providerId="ADAL" clId="{358CD238-284E-4FE2-9469-D925F7EEFB2C}" dt="2023-06-29T00:16:53.365" v="1548" actId="1076"/>
        <pc:sldMkLst>
          <pc:docMk/>
          <pc:sldMk cId="3509569323" sldId="2569"/>
        </pc:sldMkLst>
        <pc:picChg chg="add del mod">
          <ac:chgData name="Ashley Lach" userId="b1b4a550-a004-4b85-b1cd-0bd7e4487819" providerId="ADAL" clId="{358CD238-284E-4FE2-9469-D925F7EEFB2C}" dt="2023-06-29T00:16:36.731" v="1544" actId="478"/>
          <ac:picMkLst>
            <pc:docMk/>
            <pc:sldMk cId="3509569323" sldId="2569"/>
            <ac:picMk id="4" creationId="{D57A5320-8D7C-94E1-FD77-11B2D48E7C26}"/>
          </ac:picMkLst>
        </pc:picChg>
        <pc:picChg chg="add del mod">
          <ac:chgData name="Ashley Lach" userId="b1b4a550-a004-4b85-b1cd-0bd7e4487819" providerId="ADAL" clId="{358CD238-284E-4FE2-9469-D925F7EEFB2C}" dt="2023-06-29T00:16:35.121" v="1543" actId="478"/>
          <ac:picMkLst>
            <pc:docMk/>
            <pc:sldMk cId="3509569323" sldId="2569"/>
            <ac:picMk id="9" creationId="{D3091D2C-18A6-AD30-88BE-07BD2FDEFE1A}"/>
          </ac:picMkLst>
        </pc:picChg>
        <pc:picChg chg="add del mod">
          <ac:chgData name="Ashley Lach" userId="b1b4a550-a004-4b85-b1cd-0bd7e4487819" providerId="ADAL" clId="{358CD238-284E-4FE2-9469-D925F7EEFB2C}" dt="2023-06-29T00:16:39.866" v="1545" actId="478"/>
          <ac:picMkLst>
            <pc:docMk/>
            <pc:sldMk cId="3509569323" sldId="2569"/>
            <ac:picMk id="10" creationId="{D64150F7-C938-F29F-7C8B-D5BFB34EAD21}"/>
          </ac:picMkLst>
        </pc:picChg>
        <pc:picChg chg="add mod">
          <ac:chgData name="Ashley Lach" userId="b1b4a550-a004-4b85-b1cd-0bd7e4487819" providerId="ADAL" clId="{358CD238-284E-4FE2-9469-D925F7EEFB2C}" dt="2023-06-29T00:16:53.365" v="1548" actId="1076"/>
          <ac:picMkLst>
            <pc:docMk/>
            <pc:sldMk cId="3509569323" sldId="2569"/>
            <ac:picMk id="11" creationId="{3F3C4BBB-40E1-0158-1C59-79F81679CB58}"/>
          </ac:picMkLst>
        </pc:picChg>
      </pc:sldChg>
      <pc:sldChg chg="addSp delSp modSp mod modNotesTx">
        <pc:chgData name="Ashley Lach" userId="b1b4a550-a004-4b85-b1cd-0bd7e4487819" providerId="ADAL" clId="{358CD238-284E-4FE2-9469-D925F7EEFB2C}" dt="2023-06-29T01:39:57.919" v="2881" actId="20577"/>
        <pc:sldMkLst>
          <pc:docMk/>
          <pc:sldMk cId="2792417390" sldId="2583"/>
        </pc:sldMkLst>
        <pc:picChg chg="add del mod">
          <ac:chgData name="Ashley Lach" userId="b1b4a550-a004-4b85-b1cd-0bd7e4487819" providerId="ADAL" clId="{358CD238-284E-4FE2-9469-D925F7EEFB2C}" dt="2023-06-29T00:18:37.656" v="1679" actId="478"/>
          <ac:picMkLst>
            <pc:docMk/>
            <pc:sldMk cId="2792417390" sldId="2583"/>
            <ac:picMk id="3" creationId="{B653F55B-C479-E182-30E8-57752F54C9EC}"/>
          </ac:picMkLst>
        </pc:picChg>
        <pc:picChg chg="del">
          <ac:chgData name="Ashley Lach" userId="b1b4a550-a004-4b85-b1cd-0bd7e4487819" providerId="ADAL" clId="{358CD238-284E-4FE2-9469-D925F7EEFB2C}" dt="2023-06-14T01:56:44.285" v="223" actId="478"/>
          <ac:picMkLst>
            <pc:docMk/>
            <pc:sldMk cId="2792417390" sldId="2583"/>
            <ac:picMk id="7" creationId="{5D718DD6-8287-560D-3CDD-B309E35E33E1}"/>
          </ac:picMkLst>
        </pc:picChg>
        <pc:picChg chg="add mod">
          <ac:chgData name="Ashley Lach" userId="b1b4a550-a004-4b85-b1cd-0bd7e4487819" providerId="ADAL" clId="{358CD238-284E-4FE2-9469-D925F7EEFB2C}" dt="2023-06-29T00:19:06.142" v="1687" actId="1076"/>
          <ac:picMkLst>
            <pc:docMk/>
            <pc:sldMk cId="2792417390" sldId="2583"/>
            <ac:picMk id="7" creationId="{7516722A-FAA7-0865-E933-FF9CE754DEBA}"/>
          </ac:picMkLst>
        </pc:picChg>
        <pc:picChg chg="add del mod">
          <ac:chgData name="Ashley Lach" userId="b1b4a550-a004-4b85-b1cd-0bd7e4487819" providerId="ADAL" clId="{358CD238-284E-4FE2-9469-D925F7EEFB2C}" dt="2023-06-29T00:18:39.586" v="1680" actId="478"/>
          <ac:picMkLst>
            <pc:docMk/>
            <pc:sldMk cId="2792417390" sldId="2583"/>
            <ac:picMk id="13" creationId="{F9E5EC27-EE1A-BE00-4DC1-2455278D223A}"/>
          </ac:picMkLst>
        </pc:picChg>
        <pc:picChg chg="add del mod">
          <ac:chgData name="Ashley Lach" userId="b1b4a550-a004-4b85-b1cd-0bd7e4487819" providerId="ADAL" clId="{358CD238-284E-4FE2-9469-D925F7EEFB2C}" dt="2023-06-29T00:18:42.200" v="1681" actId="478"/>
          <ac:picMkLst>
            <pc:docMk/>
            <pc:sldMk cId="2792417390" sldId="2583"/>
            <ac:picMk id="14" creationId="{9D282C53-DD00-8D09-D32A-868220176256}"/>
          </ac:picMkLst>
        </pc:picChg>
      </pc:sldChg>
      <pc:sldChg chg="addSp delSp modSp mod">
        <pc:chgData name="Ashley Lach" userId="b1b4a550-a004-4b85-b1cd-0bd7e4487819" providerId="ADAL" clId="{358CD238-284E-4FE2-9469-D925F7EEFB2C}" dt="2023-06-29T01:53:18.100" v="2974" actId="1076"/>
        <pc:sldMkLst>
          <pc:docMk/>
          <pc:sldMk cId="1422547164" sldId="2591"/>
        </pc:sldMkLst>
        <pc:spChg chg="mod">
          <ac:chgData name="Ashley Lach" userId="b1b4a550-a004-4b85-b1cd-0bd7e4487819" providerId="ADAL" clId="{358CD238-284E-4FE2-9469-D925F7EEFB2C}" dt="2023-06-29T01:50:12.120" v="2951" actId="2711"/>
          <ac:spMkLst>
            <pc:docMk/>
            <pc:sldMk cId="1422547164" sldId="2591"/>
            <ac:spMk id="2" creationId="{00000000-0000-0000-0000-000000000000}"/>
          </ac:spMkLst>
        </pc:spChg>
        <pc:spChg chg="mod">
          <ac:chgData name="Ashley Lach" userId="b1b4a550-a004-4b85-b1cd-0bd7e4487819" providerId="ADAL" clId="{358CD238-284E-4FE2-9469-D925F7EEFB2C}" dt="2023-06-29T01:50:32.270" v="2952" actId="2711"/>
          <ac:spMkLst>
            <pc:docMk/>
            <pc:sldMk cId="1422547164" sldId="2591"/>
            <ac:spMk id="5" creationId="{00000000-0000-0000-0000-000000000000}"/>
          </ac:spMkLst>
        </pc:spChg>
        <pc:spChg chg="mod">
          <ac:chgData name="Ashley Lach" userId="b1b4a550-a004-4b85-b1cd-0bd7e4487819" providerId="ADAL" clId="{358CD238-284E-4FE2-9469-D925F7EEFB2C}" dt="2023-06-29T01:50:40.766" v="2953" actId="2711"/>
          <ac:spMkLst>
            <pc:docMk/>
            <pc:sldMk cId="1422547164" sldId="2591"/>
            <ac:spMk id="6" creationId="{00000000-0000-0000-0000-000000000000}"/>
          </ac:spMkLst>
        </pc:spChg>
        <pc:spChg chg="mod">
          <ac:chgData name="Ashley Lach" userId="b1b4a550-a004-4b85-b1cd-0bd7e4487819" providerId="ADAL" clId="{358CD238-284E-4FE2-9469-D925F7EEFB2C}" dt="2023-06-29T01:51:33.393" v="2959" actId="2711"/>
          <ac:spMkLst>
            <pc:docMk/>
            <pc:sldMk cId="1422547164" sldId="2591"/>
            <ac:spMk id="7" creationId="{00000000-0000-0000-0000-000000000000}"/>
          </ac:spMkLst>
        </pc:spChg>
        <pc:spChg chg="mod">
          <ac:chgData name="Ashley Lach" userId="b1b4a550-a004-4b85-b1cd-0bd7e4487819" providerId="ADAL" clId="{358CD238-284E-4FE2-9469-D925F7EEFB2C}" dt="2023-06-29T01:52:25.996" v="2967" actId="2711"/>
          <ac:spMkLst>
            <pc:docMk/>
            <pc:sldMk cId="1422547164" sldId="2591"/>
            <ac:spMk id="9" creationId="{00000000-0000-0000-0000-000000000000}"/>
          </ac:spMkLst>
        </pc:spChg>
        <pc:spChg chg="mod">
          <ac:chgData name="Ashley Lach" userId="b1b4a550-a004-4b85-b1cd-0bd7e4487819" providerId="ADAL" clId="{358CD238-284E-4FE2-9469-D925F7EEFB2C}" dt="2023-06-29T01:52:11.900" v="2965" actId="2711"/>
          <ac:spMkLst>
            <pc:docMk/>
            <pc:sldMk cId="1422547164" sldId="2591"/>
            <ac:spMk id="11" creationId="{00000000-0000-0000-0000-000000000000}"/>
          </ac:spMkLst>
        </pc:spChg>
        <pc:spChg chg="mod">
          <ac:chgData name="Ashley Lach" userId="b1b4a550-a004-4b85-b1cd-0bd7e4487819" providerId="ADAL" clId="{358CD238-284E-4FE2-9469-D925F7EEFB2C}" dt="2023-06-29T01:52:19.032" v="2966" actId="2711"/>
          <ac:spMkLst>
            <pc:docMk/>
            <pc:sldMk cId="1422547164" sldId="2591"/>
            <ac:spMk id="12" creationId="{00000000-0000-0000-0000-000000000000}"/>
          </ac:spMkLst>
        </pc:spChg>
        <pc:spChg chg="mod">
          <ac:chgData name="Ashley Lach" userId="b1b4a550-a004-4b85-b1cd-0bd7e4487819" providerId="ADAL" clId="{358CD238-284E-4FE2-9469-D925F7EEFB2C}" dt="2023-06-29T01:51:59.332" v="2963" actId="2711"/>
          <ac:spMkLst>
            <pc:docMk/>
            <pc:sldMk cId="1422547164" sldId="2591"/>
            <ac:spMk id="18" creationId="{11C13546-B9C8-4FDE-92AB-2671750E1D15}"/>
          </ac:spMkLst>
        </pc:spChg>
        <pc:spChg chg="mod">
          <ac:chgData name="Ashley Lach" userId="b1b4a550-a004-4b85-b1cd-0bd7e4487819" providerId="ADAL" clId="{358CD238-284E-4FE2-9469-D925F7EEFB2C}" dt="2023-06-29T01:52:05.864" v="2964" actId="2711"/>
          <ac:spMkLst>
            <pc:docMk/>
            <pc:sldMk cId="1422547164" sldId="2591"/>
            <ac:spMk id="19" creationId="{D3C7F882-EAA3-411C-BD88-BBB1BF3ECBB4}"/>
          </ac:spMkLst>
        </pc:spChg>
        <pc:spChg chg="mod">
          <ac:chgData name="Ashley Lach" userId="b1b4a550-a004-4b85-b1cd-0bd7e4487819" providerId="ADAL" clId="{358CD238-284E-4FE2-9469-D925F7EEFB2C}" dt="2023-06-29T01:51:39.019" v="2960" actId="2711"/>
          <ac:spMkLst>
            <pc:docMk/>
            <pc:sldMk cId="1422547164" sldId="2591"/>
            <ac:spMk id="22" creationId="{BBE7BC39-4A90-4CBD-B6C6-D891E7DC0EA3}"/>
          </ac:spMkLst>
        </pc:spChg>
        <pc:spChg chg="mod">
          <ac:chgData name="Ashley Lach" userId="b1b4a550-a004-4b85-b1cd-0bd7e4487819" providerId="ADAL" clId="{358CD238-284E-4FE2-9469-D925F7EEFB2C}" dt="2023-06-29T01:51:52.803" v="2962" actId="2711"/>
          <ac:spMkLst>
            <pc:docMk/>
            <pc:sldMk cId="1422547164" sldId="2591"/>
            <ac:spMk id="25" creationId="{9797C76F-A762-44CD-996D-572DEB693A00}"/>
          </ac:spMkLst>
        </pc:spChg>
        <pc:spChg chg="mod">
          <ac:chgData name="Ashley Lach" userId="b1b4a550-a004-4b85-b1cd-0bd7e4487819" providerId="ADAL" clId="{358CD238-284E-4FE2-9469-D925F7EEFB2C}" dt="2023-06-29T01:51:27.575" v="2958" actId="403"/>
          <ac:spMkLst>
            <pc:docMk/>
            <pc:sldMk cId="1422547164" sldId="2591"/>
            <ac:spMk id="27" creationId="{E17BA52E-DDD9-4598-9C81-02EBAA6918CC}"/>
          </ac:spMkLst>
        </pc:spChg>
        <pc:spChg chg="mod">
          <ac:chgData name="Ashley Lach" userId="b1b4a550-a004-4b85-b1cd-0bd7e4487819" providerId="ADAL" clId="{358CD238-284E-4FE2-9469-D925F7EEFB2C}" dt="2023-06-29T01:51:46.786" v="2961" actId="2711"/>
          <ac:spMkLst>
            <pc:docMk/>
            <pc:sldMk cId="1422547164" sldId="2591"/>
            <ac:spMk id="28" creationId="{A3F4C806-B879-40E9-8006-51591A3D7422}"/>
          </ac:spMkLst>
        </pc:spChg>
        <pc:spChg chg="mod">
          <ac:chgData name="Ashley Lach" userId="b1b4a550-a004-4b85-b1cd-0bd7e4487819" providerId="ADAL" clId="{358CD238-284E-4FE2-9469-D925F7EEFB2C}" dt="2023-06-29T01:50:59.056" v="2955" actId="207"/>
          <ac:spMkLst>
            <pc:docMk/>
            <pc:sldMk cId="1422547164" sldId="2591"/>
            <ac:spMk id="46" creationId="{D287551E-C927-4D59-9366-7AD8A405E8E1}"/>
          </ac:spMkLst>
        </pc:spChg>
        <pc:picChg chg="del">
          <ac:chgData name="Ashley Lach" userId="b1b4a550-a004-4b85-b1cd-0bd7e4487819" providerId="ADAL" clId="{358CD238-284E-4FE2-9469-D925F7EEFB2C}" dt="2023-06-29T01:52:27.964" v="2968" actId="478"/>
          <ac:picMkLst>
            <pc:docMk/>
            <pc:sldMk cId="1422547164" sldId="2591"/>
            <ac:picMk id="3" creationId="{4F283FEE-5133-A162-78D3-4BA344BDC722}"/>
          </ac:picMkLst>
        </pc:picChg>
        <pc:picChg chg="add mod">
          <ac:chgData name="Ashley Lach" userId="b1b4a550-a004-4b85-b1cd-0bd7e4487819" providerId="ADAL" clId="{358CD238-284E-4FE2-9469-D925F7EEFB2C}" dt="2023-06-29T01:53:18.100" v="2974" actId="1076"/>
          <ac:picMkLst>
            <pc:docMk/>
            <pc:sldMk cId="1422547164" sldId="2591"/>
            <ac:picMk id="8" creationId="{6CBBA8A0-939B-577E-96F2-F58834E315B3}"/>
          </ac:picMkLst>
        </pc:picChg>
      </pc:sldChg>
      <pc:sldChg chg="delSp mod modNotesTx">
        <pc:chgData name="Ashley Lach" userId="b1b4a550-a004-4b85-b1cd-0bd7e4487819" providerId="ADAL" clId="{358CD238-284E-4FE2-9469-D925F7EEFB2C}" dt="2023-06-29T01:34:20.389" v="2574" actId="20577"/>
        <pc:sldMkLst>
          <pc:docMk/>
          <pc:sldMk cId="1325939281" sldId="3044"/>
        </pc:sldMkLst>
        <pc:picChg chg="del">
          <ac:chgData name="Ashley Lach" userId="b1b4a550-a004-4b85-b1cd-0bd7e4487819" providerId="ADAL" clId="{358CD238-284E-4FE2-9469-D925F7EEFB2C}" dt="2023-06-14T01:39:56.282" v="58" actId="478"/>
          <ac:picMkLst>
            <pc:docMk/>
            <pc:sldMk cId="1325939281" sldId="3044"/>
            <ac:picMk id="37" creationId="{16DB810F-A4C2-4C19-C5DA-DC82FAB14E7E}"/>
          </ac:picMkLst>
        </pc:picChg>
      </pc:sldChg>
      <pc:sldChg chg="addSp delSp modSp mod modNotesTx">
        <pc:chgData name="Ashley Lach" userId="b1b4a550-a004-4b85-b1cd-0bd7e4487819" providerId="ADAL" clId="{358CD238-284E-4FE2-9469-D925F7EEFB2C}" dt="2023-06-29T01:52:59.344" v="2972" actId="1076"/>
        <pc:sldMkLst>
          <pc:docMk/>
          <pc:sldMk cId="3032153228" sldId="4405"/>
        </pc:sldMkLst>
        <pc:spChg chg="add mod">
          <ac:chgData name="Ashley Lach" userId="b1b4a550-a004-4b85-b1cd-0bd7e4487819" providerId="ADAL" clId="{358CD238-284E-4FE2-9469-D925F7EEFB2C}" dt="2023-06-14T01:34:50.071" v="15" actId="207"/>
          <ac:spMkLst>
            <pc:docMk/>
            <pc:sldMk cId="3032153228" sldId="4405"/>
            <ac:spMk id="7" creationId="{C83AFBB9-B633-034C-FE70-90A33B0B4211}"/>
          </ac:spMkLst>
        </pc:spChg>
        <pc:spChg chg="mod">
          <ac:chgData name="Ashley Lach" userId="b1b4a550-a004-4b85-b1cd-0bd7e4487819" providerId="ADAL" clId="{358CD238-284E-4FE2-9469-D925F7EEFB2C}" dt="2023-06-29T00:06:52.661" v="1241" actId="1076"/>
          <ac:spMkLst>
            <pc:docMk/>
            <pc:sldMk cId="3032153228" sldId="4405"/>
            <ac:spMk id="13" creationId="{1B1640D4-E1A1-D1DE-60BF-DFE38F4138CC}"/>
          </ac:spMkLst>
        </pc:spChg>
        <pc:spChg chg="mod">
          <ac:chgData name="Ashley Lach" userId="b1b4a550-a004-4b85-b1cd-0bd7e4487819" providerId="ADAL" clId="{358CD238-284E-4FE2-9469-D925F7EEFB2C}" dt="2023-06-29T00:06:56.401" v="1242" actId="1076"/>
          <ac:spMkLst>
            <pc:docMk/>
            <pc:sldMk cId="3032153228" sldId="4405"/>
            <ac:spMk id="14" creationId="{52A17105-7BA2-EA75-D9B5-3EAF09D072DB}"/>
          </ac:spMkLst>
        </pc:spChg>
        <pc:picChg chg="add del mod modCrop">
          <ac:chgData name="Ashley Lach" userId="b1b4a550-a004-4b85-b1cd-0bd7e4487819" providerId="ADAL" clId="{358CD238-284E-4FE2-9469-D925F7EEFB2C}" dt="2023-06-29T01:52:46.792" v="2969" actId="478"/>
          <ac:picMkLst>
            <pc:docMk/>
            <pc:sldMk cId="3032153228" sldId="4405"/>
            <ac:picMk id="4" creationId="{3019F64E-BDA1-4A85-D549-7CD088263F0A}"/>
          </ac:picMkLst>
        </pc:picChg>
        <pc:picChg chg="add del mod">
          <ac:chgData name="Ashley Lach" userId="b1b4a550-a004-4b85-b1cd-0bd7e4487819" providerId="ADAL" clId="{358CD238-284E-4FE2-9469-D925F7EEFB2C}" dt="2023-06-14T01:19:42.248" v="5" actId="478"/>
          <ac:picMkLst>
            <pc:docMk/>
            <pc:sldMk cId="3032153228" sldId="4405"/>
            <ac:picMk id="4" creationId="{872A175A-9640-9F11-8295-11A31EE0B0F3}"/>
          </ac:picMkLst>
        </pc:picChg>
        <pc:picChg chg="add mod">
          <ac:chgData name="Ashley Lach" userId="b1b4a550-a004-4b85-b1cd-0bd7e4487819" providerId="ADAL" clId="{358CD238-284E-4FE2-9469-D925F7EEFB2C}" dt="2023-06-29T01:52:59.344" v="2972" actId="1076"/>
          <ac:picMkLst>
            <pc:docMk/>
            <pc:sldMk cId="3032153228" sldId="4405"/>
            <ac:picMk id="5" creationId="{85D44A7C-D578-DAA7-AA67-6E5B236414A7}"/>
          </ac:picMkLst>
        </pc:picChg>
        <pc:picChg chg="add del mod">
          <ac:chgData name="Ashley Lach" userId="b1b4a550-a004-4b85-b1cd-0bd7e4487819" providerId="ADAL" clId="{358CD238-284E-4FE2-9469-D925F7EEFB2C}" dt="2023-06-14T01:35:32.264" v="18" actId="478"/>
          <ac:picMkLst>
            <pc:docMk/>
            <pc:sldMk cId="3032153228" sldId="4405"/>
            <ac:picMk id="6" creationId="{4093F1C5-F148-B7F6-7ED0-612E8F218C98}"/>
          </ac:picMkLst>
        </pc:picChg>
        <pc:picChg chg="add del mod">
          <ac:chgData name="Ashley Lach" userId="b1b4a550-a004-4b85-b1cd-0bd7e4487819" providerId="ADAL" clId="{358CD238-284E-4FE2-9469-D925F7EEFB2C}" dt="2023-06-29T00:04:32.277" v="1219" actId="478"/>
          <ac:picMkLst>
            <pc:docMk/>
            <pc:sldMk cId="3032153228" sldId="4405"/>
            <ac:picMk id="9" creationId="{20276A57-5298-0C4C-B78C-714E1F59B740}"/>
          </ac:picMkLst>
        </pc:picChg>
        <pc:picChg chg="add del mod">
          <ac:chgData name="Ashley Lach" userId="b1b4a550-a004-4b85-b1cd-0bd7e4487819" providerId="ADAL" clId="{358CD238-284E-4FE2-9469-D925F7EEFB2C}" dt="2023-06-29T00:04:34.290" v="1220" actId="478"/>
          <ac:picMkLst>
            <pc:docMk/>
            <pc:sldMk cId="3032153228" sldId="4405"/>
            <ac:picMk id="11" creationId="{B9D96C4E-5577-9283-A299-D4E10ED46D91}"/>
          </ac:picMkLst>
        </pc:picChg>
        <pc:picChg chg="add del mod">
          <ac:chgData name="Ashley Lach" userId="b1b4a550-a004-4b85-b1cd-0bd7e4487819" providerId="ADAL" clId="{358CD238-284E-4FE2-9469-D925F7EEFB2C}" dt="2023-06-14T01:37:33.931" v="37" actId="478"/>
          <ac:picMkLst>
            <pc:docMk/>
            <pc:sldMk cId="3032153228" sldId="4405"/>
            <ac:picMk id="17" creationId="{CA6F635B-FCCE-81B8-9FF1-9B0161F1D410}"/>
          </ac:picMkLst>
        </pc:picChg>
        <pc:picChg chg="add del mod">
          <ac:chgData name="Ashley Lach" userId="b1b4a550-a004-4b85-b1cd-0bd7e4487819" providerId="ADAL" clId="{358CD238-284E-4FE2-9469-D925F7EEFB2C}" dt="2023-06-29T00:04:35.439" v="1221" actId="478"/>
          <ac:picMkLst>
            <pc:docMk/>
            <pc:sldMk cId="3032153228" sldId="4405"/>
            <ac:picMk id="19" creationId="{25D2241C-A70F-7926-7A5C-675AD537EAA1}"/>
          </ac:picMkLst>
        </pc:picChg>
      </pc:sldChg>
      <pc:sldChg chg="addSp modSp mod modNotesTx">
        <pc:chgData name="Ashley Lach" userId="b1b4a550-a004-4b85-b1cd-0bd7e4487819" providerId="ADAL" clId="{358CD238-284E-4FE2-9469-D925F7EEFB2C}" dt="2023-06-29T00:41:56.873" v="2090"/>
        <pc:sldMkLst>
          <pc:docMk/>
          <pc:sldMk cId="3548795185" sldId="4406"/>
        </pc:sldMkLst>
        <pc:picChg chg="add mod">
          <ac:chgData name="Ashley Lach" userId="b1b4a550-a004-4b85-b1cd-0bd7e4487819" providerId="ADAL" clId="{358CD238-284E-4FE2-9469-D925F7EEFB2C}" dt="2023-06-14T01:44:28.851" v="109" actId="1076"/>
          <ac:picMkLst>
            <pc:docMk/>
            <pc:sldMk cId="3548795185" sldId="4406"/>
            <ac:picMk id="2" creationId="{F6BFCCB2-F393-0C12-D725-C5461E89D71B}"/>
          </ac:picMkLst>
        </pc:picChg>
      </pc:sldChg>
      <pc:sldChg chg="modNotesTx">
        <pc:chgData name="Ashley Lach" userId="b1b4a550-a004-4b85-b1cd-0bd7e4487819" providerId="ADAL" clId="{358CD238-284E-4FE2-9469-D925F7EEFB2C}" dt="2023-06-29T00:42:51.033" v="2345" actId="20577"/>
        <pc:sldMkLst>
          <pc:docMk/>
          <pc:sldMk cId="81793058" sldId="4408"/>
        </pc:sldMkLst>
      </pc:sldChg>
      <pc:sldChg chg="delSp mod modNotesTx">
        <pc:chgData name="Ashley Lach" userId="b1b4a550-a004-4b85-b1cd-0bd7e4487819" providerId="ADAL" clId="{358CD238-284E-4FE2-9469-D925F7EEFB2C}" dt="2023-06-29T01:34:27.133" v="2581" actId="20577"/>
        <pc:sldMkLst>
          <pc:docMk/>
          <pc:sldMk cId="1852835871" sldId="4409"/>
        </pc:sldMkLst>
        <pc:picChg chg="del">
          <ac:chgData name="Ashley Lach" userId="b1b4a550-a004-4b85-b1cd-0bd7e4487819" providerId="ADAL" clId="{358CD238-284E-4FE2-9469-D925F7EEFB2C}" dt="2023-06-14T01:40:00.245" v="59" actId="478"/>
          <ac:picMkLst>
            <pc:docMk/>
            <pc:sldMk cId="1852835871" sldId="4409"/>
            <ac:picMk id="37" creationId="{16DB810F-A4C2-4C19-C5DA-DC82FAB14E7E}"/>
          </ac:picMkLst>
        </pc:picChg>
      </pc:sldChg>
      <pc:sldChg chg="addSp delSp modSp mod modNotesTx">
        <pc:chgData name="Ashley Lach" userId="b1b4a550-a004-4b85-b1cd-0bd7e4487819" providerId="ADAL" clId="{358CD238-284E-4FE2-9469-D925F7EEFB2C}" dt="2023-06-29T00:43:35.344" v="2376" actId="20577"/>
        <pc:sldMkLst>
          <pc:docMk/>
          <pc:sldMk cId="1327031346" sldId="4410"/>
        </pc:sldMkLst>
        <pc:picChg chg="add del mod">
          <ac:chgData name="Ashley Lach" userId="b1b4a550-a004-4b85-b1cd-0bd7e4487819" providerId="ADAL" clId="{358CD238-284E-4FE2-9469-D925F7EEFB2C}" dt="2023-06-29T00:13:25.584" v="1481" actId="478"/>
          <ac:picMkLst>
            <pc:docMk/>
            <pc:sldMk cId="1327031346" sldId="4410"/>
            <ac:picMk id="4" creationId="{B314BD01-4E2A-1D67-D144-34D496920822}"/>
          </ac:picMkLst>
        </pc:picChg>
        <pc:picChg chg="add del mod">
          <ac:chgData name="Ashley Lach" userId="b1b4a550-a004-4b85-b1cd-0bd7e4487819" providerId="ADAL" clId="{358CD238-284E-4FE2-9469-D925F7EEFB2C}" dt="2023-06-29T00:13:23.171" v="1479" actId="478"/>
          <ac:picMkLst>
            <pc:docMk/>
            <pc:sldMk cId="1327031346" sldId="4410"/>
            <ac:picMk id="6" creationId="{02C91295-4472-9D34-D849-B9ACC256D73A}"/>
          </ac:picMkLst>
        </pc:picChg>
        <pc:picChg chg="add del mod">
          <ac:chgData name="Ashley Lach" userId="b1b4a550-a004-4b85-b1cd-0bd7e4487819" providerId="ADAL" clId="{358CD238-284E-4FE2-9469-D925F7EEFB2C}" dt="2023-06-29T00:13:24.899" v="1480" actId="478"/>
          <ac:picMkLst>
            <pc:docMk/>
            <pc:sldMk cId="1327031346" sldId="4410"/>
            <ac:picMk id="7" creationId="{F066E48B-A8B4-F500-2464-73969841FB6E}"/>
          </ac:picMkLst>
        </pc:picChg>
        <pc:picChg chg="add mod">
          <ac:chgData name="Ashley Lach" userId="b1b4a550-a004-4b85-b1cd-0bd7e4487819" providerId="ADAL" clId="{358CD238-284E-4FE2-9469-D925F7EEFB2C}" dt="2023-06-29T00:13:31.785" v="1483" actId="1076"/>
          <ac:picMkLst>
            <pc:docMk/>
            <pc:sldMk cId="1327031346" sldId="4410"/>
            <ac:picMk id="8" creationId="{A8EC9333-F12D-3C88-D940-C221089FA225}"/>
          </ac:picMkLst>
        </pc:picChg>
      </pc:sldChg>
      <pc:sldChg chg="modNotesTx">
        <pc:chgData name="Ashley Lach" userId="b1b4a550-a004-4b85-b1cd-0bd7e4487819" providerId="ADAL" clId="{358CD238-284E-4FE2-9469-D925F7EEFB2C}" dt="2023-06-29T01:28:43.448" v="2458" actId="20577"/>
        <pc:sldMkLst>
          <pc:docMk/>
          <pc:sldMk cId="3539818672" sldId="4447"/>
        </pc:sldMkLst>
      </pc:sldChg>
      <pc:sldChg chg="modNotesTx">
        <pc:chgData name="Ashley Lach" userId="b1b4a550-a004-4b85-b1cd-0bd7e4487819" providerId="ADAL" clId="{358CD238-284E-4FE2-9469-D925F7EEFB2C}" dt="2023-06-29T01:28:36.345" v="2441" actId="20577"/>
        <pc:sldMkLst>
          <pc:docMk/>
          <pc:sldMk cId="1327083061" sldId="4451"/>
        </pc:sldMkLst>
      </pc:sldChg>
      <pc:sldChg chg="modNotesTx">
        <pc:chgData name="Ashley Lach" userId="b1b4a550-a004-4b85-b1cd-0bd7e4487819" providerId="ADAL" clId="{358CD238-284E-4FE2-9469-D925F7EEFB2C}" dt="2023-06-29T01:36:50.213" v="2818" actId="20577"/>
        <pc:sldMkLst>
          <pc:docMk/>
          <pc:sldMk cId="1774479408" sldId="4452"/>
        </pc:sldMkLst>
      </pc:sldChg>
      <pc:sldChg chg="modNotesTx">
        <pc:chgData name="Ashley Lach" userId="b1b4a550-a004-4b85-b1cd-0bd7e4487819" providerId="ADAL" clId="{358CD238-284E-4FE2-9469-D925F7EEFB2C}" dt="2023-06-29T01:28:33.407" v="2435" actId="20577"/>
        <pc:sldMkLst>
          <pc:docMk/>
          <pc:sldMk cId="1752307653" sldId="4454"/>
        </pc:sldMkLst>
      </pc:sldChg>
      <pc:sldChg chg="addSp delSp modSp mod modNotesTx">
        <pc:chgData name="Ashley Lach" userId="b1b4a550-a004-4b85-b1cd-0bd7e4487819" providerId="ADAL" clId="{358CD238-284E-4FE2-9469-D925F7EEFB2C}" dt="2023-06-29T01:28:25.211" v="2423" actId="20577"/>
        <pc:sldMkLst>
          <pc:docMk/>
          <pc:sldMk cId="4006511471" sldId="4455"/>
        </pc:sldMkLst>
        <pc:picChg chg="add mod">
          <ac:chgData name="Ashley Lach" userId="b1b4a550-a004-4b85-b1cd-0bd7e4487819" providerId="ADAL" clId="{358CD238-284E-4FE2-9469-D925F7EEFB2C}" dt="2023-06-14T01:51:00.453" v="172" actId="1076"/>
          <ac:picMkLst>
            <pc:docMk/>
            <pc:sldMk cId="4006511471" sldId="4455"/>
            <ac:picMk id="2" creationId="{A014DED8-C41E-3101-A469-84BDA2E50228}"/>
          </ac:picMkLst>
        </pc:picChg>
        <pc:picChg chg="add del mod">
          <ac:chgData name="Ashley Lach" userId="b1b4a550-a004-4b85-b1cd-0bd7e4487819" providerId="ADAL" clId="{358CD238-284E-4FE2-9469-D925F7EEFB2C}" dt="2023-06-29T00:14:49.169" v="1501" actId="478"/>
          <ac:picMkLst>
            <pc:docMk/>
            <pc:sldMk cId="4006511471" sldId="4455"/>
            <ac:picMk id="4" creationId="{C3F8D3C1-4AF1-F047-B0CE-FF40D0942328}"/>
          </ac:picMkLst>
        </pc:picChg>
        <pc:picChg chg="add del mod">
          <ac:chgData name="Ashley Lach" userId="b1b4a550-a004-4b85-b1cd-0bd7e4487819" providerId="ADAL" clId="{358CD238-284E-4FE2-9469-D925F7EEFB2C}" dt="2023-06-29T00:14:50.098" v="1502" actId="478"/>
          <ac:picMkLst>
            <pc:docMk/>
            <pc:sldMk cId="4006511471" sldId="4455"/>
            <ac:picMk id="5" creationId="{ECC4DAE3-6A1D-D457-B231-BA1481E86F0A}"/>
          </ac:picMkLst>
        </pc:picChg>
        <pc:picChg chg="add del mod">
          <ac:chgData name="Ashley Lach" userId="b1b4a550-a004-4b85-b1cd-0bd7e4487819" providerId="ADAL" clId="{358CD238-284E-4FE2-9469-D925F7EEFB2C}" dt="2023-06-29T00:14:51.035" v="1503" actId="478"/>
          <ac:picMkLst>
            <pc:docMk/>
            <pc:sldMk cId="4006511471" sldId="4455"/>
            <ac:picMk id="6" creationId="{D0AC51BB-2ACF-9934-97A3-ED1A72AA5DE1}"/>
          </ac:picMkLst>
        </pc:picChg>
        <pc:picChg chg="add mod">
          <ac:chgData name="Ashley Lach" userId="b1b4a550-a004-4b85-b1cd-0bd7e4487819" providerId="ADAL" clId="{358CD238-284E-4FE2-9469-D925F7EEFB2C}" dt="2023-06-29T00:15:16.597" v="1508" actId="1076"/>
          <ac:picMkLst>
            <pc:docMk/>
            <pc:sldMk cId="4006511471" sldId="4455"/>
            <ac:picMk id="8" creationId="{13A93927-CC27-DE59-E054-7D8F53BB681F}"/>
          </ac:picMkLst>
        </pc:picChg>
        <pc:picChg chg="del mod">
          <ac:chgData name="Ashley Lach" userId="b1b4a550-a004-4b85-b1cd-0bd7e4487819" providerId="ADAL" clId="{358CD238-284E-4FE2-9469-D925F7EEFB2C}" dt="2023-06-14T01:50:45.536" v="170" actId="478"/>
          <ac:picMkLst>
            <pc:docMk/>
            <pc:sldMk cId="4006511471" sldId="4455"/>
            <ac:picMk id="10" creationId="{BCD7897D-CEF2-29C0-E211-9A4F5A54BB6C}"/>
          </ac:picMkLst>
        </pc:picChg>
      </pc:sldChg>
      <pc:sldChg chg="addSp delSp modSp mod ord modNotesTx">
        <pc:chgData name="Ashley Lach" userId="b1b4a550-a004-4b85-b1cd-0bd7e4487819" providerId="ADAL" clId="{358CD238-284E-4FE2-9469-D925F7EEFB2C}" dt="2023-06-29T01:37:23.487" v="2843" actId="20577"/>
        <pc:sldMkLst>
          <pc:docMk/>
          <pc:sldMk cId="1070259645" sldId="4456"/>
        </pc:sldMkLst>
        <pc:spChg chg="mod">
          <ac:chgData name="Ashley Lach" userId="b1b4a550-a004-4b85-b1cd-0bd7e4487819" providerId="ADAL" clId="{358CD238-284E-4FE2-9469-D925F7EEFB2C}" dt="2023-06-29T00:15:39.383" v="1531" actId="20577"/>
          <ac:spMkLst>
            <pc:docMk/>
            <pc:sldMk cId="1070259645" sldId="4456"/>
            <ac:spMk id="3" creationId="{F6B16412-F323-237A-5CDE-3782E1075748}"/>
          </ac:spMkLst>
        </pc:spChg>
        <pc:spChg chg="del">
          <ac:chgData name="Ashley Lach" userId="b1b4a550-a004-4b85-b1cd-0bd7e4487819" providerId="ADAL" clId="{358CD238-284E-4FE2-9469-D925F7EEFB2C}" dt="2023-06-29T00:15:55.706" v="1532" actId="931"/>
          <ac:spMkLst>
            <pc:docMk/>
            <pc:sldMk cId="1070259645" sldId="4456"/>
            <ac:spMk id="4" creationId="{7320DB5D-240D-7DCE-E9F7-51FB060C73C4}"/>
          </ac:spMkLst>
        </pc:spChg>
        <pc:picChg chg="add mod">
          <ac:chgData name="Ashley Lach" userId="b1b4a550-a004-4b85-b1cd-0bd7e4487819" providerId="ADAL" clId="{358CD238-284E-4FE2-9469-D925F7EEFB2C}" dt="2023-06-14T01:51:14.458" v="174" actId="1076"/>
          <ac:picMkLst>
            <pc:docMk/>
            <pc:sldMk cId="1070259645" sldId="4456"/>
            <ac:picMk id="2" creationId="{2FA58217-E2EC-099B-2EB7-72937EB5F966}"/>
          </ac:picMkLst>
        </pc:picChg>
        <pc:picChg chg="add del mod">
          <ac:chgData name="Ashley Lach" userId="b1b4a550-a004-4b85-b1cd-0bd7e4487819" providerId="ADAL" clId="{358CD238-284E-4FE2-9469-D925F7EEFB2C}" dt="2023-06-29T00:15:25.678" v="1509" actId="478"/>
          <ac:picMkLst>
            <pc:docMk/>
            <pc:sldMk cId="1070259645" sldId="4456"/>
            <ac:picMk id="5" creationId="{140DE479-9E17-94C8-102D-7AA40B8DB3F7}"/>
          </ac:picMkLst>
        </pc:picChg>
        <pc:picChg chg="add del mod">
          <ac:chgData name="Ashley Lach" userId="b1b4a550-a004-4b85-b1cd-0bd7e4487819" providerId="ADAL" clId="{358CD238-284E-4FE2-9469-D925F7EEFB2C}" dt="2023-06-29T00:15:27.788" v="1511" actId="478"/>
          <ac:picMkLst>
            <pc:docMk/>
            <pc:sldMk cId="1070259645" sldId="4456"/>
            <ac:picMk id="6" creationId="{3EF1DA99-FA8F-5FDF-70BE-A798004047D4}"/>
          </ac:picMkLst>
        </pc:picChg>
        <pc:picChg chg="add del mod">
          <ac:chgData name="Ashley Lach" userId="b1b4a550-a004-4b85-b1cd-0bd7e4487819" providerId="ADAL" clId="{358CD238-284E-4FE2-9469-D925F7EEFB2C}" dt="2023-06-29T00:15:27.047" v="1510" actId="478"/>
          <ac:picMkLst>
            <pc:docMk/>
            <pc:sldMk cId="1070259645" sldId="4456"/>
            <ac:picMk id="7" creationId="{BE9031A3-0EC3-25C8-01C0-C3085402B57B}"/>
          </ac:picMkLst>
        </pc:picChg>
        <pc:picChg chg="add mod">
          <ac:chgData name="Ashley Lach" userId="b1b4a550-a004-4b85-b1cd-0bd7e4487819" providerId="ADAL" clId="{358CD238-284E-4FE2-9469-D925F7EEFB2C}" dt="2023-06-29T00:15:59.435" v="1535" actId="1076"/>
          <ac:picMkLst>
            <pc:docMk/>
            <pc:sldMk cId="1070259645" sldId="4456"/>
            <ac:picMk id="9" creationId="{53C22E84-E2E9-6228-5D89-AA162FF231C2}"/>
          </ac:picMkLst>
        </pc:picChg>
        <pc:picChg chg="add mod">
          <ac:chgData name="Ashley Lach" userId="b1b4a550-a004-4b85-b1cd-0bd7e4487819" providerId="ADAL" clId="{358CD238-284E-4FE2-9469-D925F7EEFB2C}" dt="2023-06-29T00:16:29.965" v="1542" actId="1076"/>
          <ac:picMkLst>
            <pc:docMk/>
            <pc:sldMk cId="1070259645" sldId="4456"/>
            <ac:picMk id="10" creationId="{4DDFB318-68EB-066B-AF7B-1B4E49628FEA}"/>
          </ac:picMkLst>
        </pc:picChg>
        <pc:picChg chg="del">
          <ac:chgData name="Ashley Lach" userId="b1b4a550-a004-4b85-b1cd-0bd7e4487819" providerId="ADAL" clId="{358CD238-284E-4FE2-9469-D925F7EEFB2C}" dt="2023-06-14T01:53:23.448" v="189" actId="478"/>
          <ac:picMkLst>
            <pc:docMk/>
            <pc:sldMk cId="1070259645" sldId="4456"/>
            <ac:picMk id="10" creationId="{BCD7897D-CEF2-29C0-E211-9A4F5A54BB6C}"/>
          </ac:picMkLst>
        </pc:picChg>
      </pc:sldChg>
      <pc:sldChg chg="addSp delSp modSp mod modNotesTx">
        <pc:chgData name="Ashley Lach" userId="b1b4a550-a004-4b85-b1cd-0bd7e4487819" providerId="ADAL" clId="{358CD238-284E-4FE2-9469-D925F7EEFB2C}" dt="2023-06-29T01:41:26.876" v="2909" actId="20577"/>
        <pc:sldMkLst>
          <pc:docMk/>
          <pc:sldMk cId="1008182123" sldId="4457"/>
        </pc:sldMkLst>
        <pc:spChg chg="mod">
          <ac:chgData name="Ashley Lach" userId="b1b4a550-a004-4b85-b1cd-0bd7e4487819" providerId="ADAL" clId="{358CD238-284E-4FE2-9469-D925F7EEFB2C}" dt="2023-06-14T01:57:49.930" v="234" actId="1076"/>
          <ac:spMkLst>
            <pc:docMk/>
            <pc:sldMk cId="1008182123" sldId="4457"/>
            <ac:spMk id="13" creationId="{E98831B6-F0F2-5A3C-5C9C-A7B7FF5D44F9}"/>
          </ac:spMkLst>
        </pc:spChg>
        <pc:spChg chg="add mod">
          <ac:chgData name="Ashley Lach" userId="b1b4a550-a004-4b85-b1cd-0bd7e4487819" providerId="ADAL" clId="{358CD238-284E-4FE2-9469-D925F7EEFB2C}" dt="2023-06-29T01:40:11.341" v="2904" actId="20577"/>
          <ac:spMkLst>
            <pc:docMk/>
            <pc:sldMk cId="1008182123" sldId="4457"/>
            <ac:spMk id="15" creationId="{7D5C7FDE-7324-64CD-7537-6E94E53AEF98}"/>
          </ac:spMkLst>
        </pc:spChg>
        <pc:spChg chg="mod">
          <ac:chgData name="Ashley Lach" userId="b1b4a550-a004-4b85-b1cd-0bd7e4487819" providerId="ADAL" clId="{358CD238-284E-4FE2-9469-D925F7EEFB2C}" dt="2023-06-29T00:29:24.554" v="1699" actId="404"/>
          <ac:spMkLst>
            <pc:docMk/>
            <pc:sldMk cId="1008182123" sldId="4457"/>
            <ac:spMk id="59" creationId="{C6066485-E829-1066-E513-3691A4D16940}"/>
          </ac:spMkLst>
        </pc:spChg>
        <pc:spChg chg="mod">
          <ac:chgData name="Ashley Lach" userId="b1b4a550-a004-4b85-b1cd-0bd7e4487819" providerId="ADAL" clId="{358CD238-284E-4FE2-9469-D925F7EEFB2C}" dt="2023-06-29T00:30:25.058" v="1704" actId="1076"/>
          <ac:spMkLst>
            <pc:docMk/>
            <pc:sldMk cId="1008182123" sldId="4457"/>
            <ac:spMk id="63" creationId="{5081E694-3FFB-95C9-0040-54820CC663BC}"/>
          </ac:spMkLst>
        </pc:spChg>
        <pc:picChg chg="add del mod">
          <ac:chgData name="Ashley Lach" userId="b1b4a550-a004-4b85-b1cd-0bd7e4487819" providerId="ADAL" clId="{358CD238-284E-4FE2-9469-D925F7EEFB2C}" dt="2023-06-29T00:19:13.777" v="1689" actId="478"/>
          <ac:picMkLst>
            <pc:docMk/>
            <pc:sldMk cId="1008182123" sldId="4457"/>
            <ac:picMk id="2" creationId="{88572AFD-1A96-E6EB-B369-11BBCE9EA19E}"/>
          </ac:picMkLst>
        </pc:picChg>
        <pc:picChg chg="add del mod">
          <ac:chgData name="Ashley Lach" userId="b1b4a550-a004-4b85-b1cd-0bd7e4487819" providerId="ADAL" clId="{358CD238-284E-4FE2-9469-D925F7EEFB2C}" dt="2023-06-29T00:19:12.167" v="1688" actId="478"/>
          <ac:picMkLst>
            <pc:docMk/>
            <pc:sldMk cId="1008182123" sldId="4457"/>
            <ac:picMk id="3" creationId="{32AAE869-300D-6385-0A49-A177A085C4C5}"/>
          </ac:picMkLst>
        </pc:picChg>
        <pc:picChg chg="del">
          <ac:chgData name="Ashley Lach" userId="b1b4a550-a004-4b85-b1cd-0bd7e4487819" providerId="ADAL" clId="{358CD238-284E-4FE2-9469-D925F7EEFB2C}" dt="2023-06-14T01:57:54.053" v="235" actId="478"/>
          <ac:picMkLst>
            <pc:docMk/>
            <pc:sldMk cId="1008182123" sldId="4457"/>
            <ac:picMk id="7" creationId="{5D718DD6-8287-560D-3CDD-B309E35E33E1}"/>
          </ac:picMkLst>
        </pc:picChg>
        <pc:picChg chg="add mod">
          <ac:chgData name="Ashley Lach" userId="b1b4a550-a004-4b85-b1cd-0bd7e4487819" providerId="ADAL" clId="{358CD238-284E-4FE2-9469-D925F7EEFB2C}" dt="2023-06-29T00:29:15.480" v="1698" actId="1076"/>
          <ac:picMkLst>
            <pc:docMk/>
            <pc:sldMk cId="1008182123" sldId="4457"/>
            <ac:picMk id="7" creationId="{AA238D93-135C-750C-4448-8BBAA7DCE508}"/>
          </ac:picMkLst>
        </pc:picChg>
        <pc:picChg chg="add del mod">
          <ac:chgData name="Ashley Lach" userId="b1b4a550-a004-4b85-b1cd-0bd7e4487819" providerId="ADAL" clId="{358CD238-284E-4FE2-9469-D925F7EEFB2C}" dt="2023-06-29T00:19:15.581" v="1690" actId="478"/>
          <ac:picMkLst>
            <pc:docMk/>
            <pc:sldMk cId="1008182123" sldId="4457"/>
            <ac:picMk id="12" creationId="{32CEF6C5-F7A6-2770-61BB-2B62A30AACED}"/>
          </ac:picMkLst>
        </pc:picChg>
        <pc:cxnChg chg="add mod">
          <ac:chgData name="Ashley Lach" userId="b1b4a550-a004-4b85-b1cd-0bd7e4487819" providerId="ADAL" clId="{358CD238-284E-4FE2-9469-D925F7EEFB2C}" dt="2023-06-29T01:39:06.162" v="2853" actId="14100"/>
          <ac:cxnSpMkLst>
            <pc:docMk/>
            <pc:sldMk cId="1008182123" sldId="4457"/>
            <ac:cxnSpMk id="23" creationId="{CE15265D-0CA4-D61B-4E26-5E742D5A1DF3}"/>
          </ac:cxnSpMkLst>
        </pc:cxnChg>
        <pc:cxnChg chg="add del mod">
          <ac:chgData name="Ashley Lach" userId="b1b4a550-a004-4b85-b1cd-0bd7e4487819" providerId="ADAL" clId="{358CD238-284E-4FE2-9469-D925F7EEFB2C}" dt="2023-06-29T01:38:51.299" v="2850" actId="478"/>
          <ac:cxnSpMkLst>
            <pc:docMk/>
            <pc:sldMk cId="1008182123" sldId="4457"/>
            <ac:cxnSpMk id="64" creationId="{E539C737-1429-767C-1369-1AC425A557EC}"/>
          </ac:cxnSpMkLst>
        </pc:cxnChg>
        <pc:cxnChg chg="add mod">
          <ac:chgData name="Ashley Lach" userId="b1b4a550-a004-4b85-b1cd-0bd7e4487819" providerId="ADAL" clId="{358CD238-284E-4FE2-9469-D925F7EEFB2C}" dt="2023-06-29T01:39:29.071" v="2856" actId="14100"/>
          <ac:cxnSpMkLst>
            <pc:docMk/>
            <pc:sldMk cId="1008182123" sldId="4457"/>
            <ac:cxnSpMk id="68" creationId="{D0D9F2CC-51B5-5E69-9D07-250DDFB16DCA}"/>
          </ac:cxnSpMkLst>
        </pc:cxnChg>
      </pc:sldChg>
      <pc:sldChg chg="modSp add mod ord modNotesTx">
        <pc:chgData name="Ashley Lach" userId="b1b4a550-a004-4b85-b1cd-0bd7e4487819" providerId="ADAL" clId="{358CD238-284E-4FE2-9469-D925F7EEFB2C}" dt="2023-06-29T01:41:47.295" v="2935" actId="20577"/>
        <pc:sldMkLst>
          <pc:docMk/>
          <pc:sldMk cId="3411766174" sldId="4458"/>
        </pc:sldMkLst>
        <pc:spChg chg="mod">
          <ac:chgData name="Ashley Lach" userId="b1b4a550-a004-4b85-b1cd-0bd7e4487819" providerId="ADAL" clId="{358CD238-284E-4FE2-9469-D925F7EEFB2C}" dt="2023-06-14T01:59:50.719" v="276" actId="1076"/>
          <ac:spMkLst>
            <pc:docMk/>
            <pc:sldMk cId="3411766174" sldId="4458"/>
            <ac:spMk id="2" creationId="{4D526711-1FD9-623C-6FD3-2459597B9851}"/>
          </ac:spMkLst>
        </pc:spChg>
        <pc:spChg chg="mod">
          <ac:chgData name="Ashley Lach" userId="b1b4a550-a004-4b85-b1cd-0bd7e4487819" providerId="ADAL" clId="{358CD238-284E-4FE2-9469-D925F7EEFB2C}" dt="2023-06-14T01:59:46.247" v="275" actId="6549"/>
          <ac:spMkLst>
            <pc:docMk/>
            <pc:sldMk cId="3411766174" sldId="4458"/>
            <ac:spMk id="5" creationId="{26CAA26D-7EE0-3B8D-1F97-F59CE9A3ECFF}"/>
          </ac:spMkLst>
        </pc:spChg>
      </pc:sldChg>
      <pc:sldChg chg="new del">
        <pc:chgData name="Ashley Lach" userId="b1b4a550-a004-4b85-b1cd-0bd7e4487819" providerId="ADAL" clId="{358CD238-284E-4FE2-9469-D925F7EEFB2C}" dt="2023-06-26T16:17:27.834" v="753" actId="47"/>
        <pc:sldMkLst>
          <pc:docMk/>
          <pc:sldMk cId="2529296710" sldId="4459"/>
        </pc:sldMkLst>
      </pc:sldChg>
      <pc:sldMasterChg chg="delSldLayout">
        <pc:chgData name="Ashley Lach" userId="b1b4a550-a004-4b85-b1cd-0bd7e4487819" providerId="ADAL" clId="{358CD238-284E-4FE2-9469-D925F7EEFB2C}" dt="2023-06-14T01:51:41.822" v="177" actId="2696"/>
        <pc:sldMasterMkLst>
          <pc:docMk/>
          <pc:sldMasterMk cId="2711044619" sldId="2147483834"/>
        </pc:sldMasterMkLst>
        <pc:sldLayoutChg chg="del">
          <pc:chgData name="Ashley Lach" userId="b1b4a550-a004-4b85-b1cd-0bd7e4487819" providerId="ADAL" clId="{358CD238-284E-4FE2-9469-D925F7EEFB2C}" dt="2023-06-14T01:51:41.822" v="177" actId="2696"/>
          <pc:sldLayoutMkLst>
            <pc:docMk/>
            <pc:sldMasterMk cId="2711044619" sldId="2147483834"/>
            <pc:sldLayoutMk cId="3456737466" sldId="2147483845"/>
          </pc:sldLayoutMkLst>
        </pc:sldLayoutChg>
      </pc:sldMasterChg>
      <pc:sldMasterChg chg="delSldLayout">
        <pc:chgData name="Ashley Lach" userId="b1b4a550-a004-4b85-b1cd-0bd7e4487819" providerId="ADAL" clId="{358CD238-284E-4FE2-9469-D925F7EEFB2C}" dt="2023-06-14T01:59:27.380" v="250" actId="2696"/>
        <pc:sldMasterMkLst>
          <pc:docMk/>
          <pc:sldMasterMk cId="4145196523" sldId="2147483838"/>
        </pc:sldMasterMkLst>
        <pc:sldLayoutChg chg="del">
          <pc:chgData name="Ashley Lach" userId="b1b4a550-a004-4b85-b1cd-0bd7e4487819" providerId="ADAL" clId="{358CD238-284E-4FE2-9469-D925F7EEFB2C}" dt="2023-06-14T01:59:27.380" v="250" actId="2696"/>
          <pc:sldLayoutMkLst>
            <pc:docMk/>
            <pc:sldMasterMk cId="4145196523" sldId="2147483838"/>
            <pc:sldLayoutMk cId="3064112781" sldId="2147483846"/>
          </pc:sldLayoutMkLst>
        </pc:sldLayoutChg>
      </pc:sldMasterChg>
    </pc:docChg>
  </pc:docChgLst>
</pc:chgInfo>
</file>

<file path=ppt/comments/modernComment_9B3_7FB2FC53.xml><?xml version="1.0" encoding="utf-8"?>
<p188:cmLst xmlns:a="http://schemas.openxmlformats.org/drawingml/2006/main" xmlns:r="http://schemas.openxmlformats.org/officeDocument/2006/relationships" xmlns:p188="http://schemas.microsoft.com/office/powerpoint/2018/8/main">
  <p188:cm id="{6CA0B546-51FE-4F4C-B652-B6CAA1B23590}" authorId="{07CE14BD-5B23-2369-C0AD-4F30C1FD9F81}" status="resolved" created="2023-06-29T03:34:06.138" complete="100000">
    <ac:txMkLst xmlns:ac="http://schemas.microsoft.com/office/drawing/2013/main/command">
      <pc:docMk xmlns:pc="http://schemas.microsoft.com/office/powerpoint/2013/main/command"/>
      <pc:sldMk xmlns:pc="http://schemas.microsoft.com/office/powerpoint/2013/main/command" cId="2142436435" sldId="2483"/>
      <ac:spMk id="4" creationId="{FEC7620A-0829-493F-A9A0-6EAA7AA360D5}"/>
      <ac:txMk cp="133" len="19">
        <ac:context len="153" hash="1748352010"/>
      </ac:txMk>
    </ac:txMkLst>
    <p188:pos x="10959165" y="2074515"/>
    <p188:txBody>
      <a:bodyPr/>
      <a:lstStyle/>
      <a:p>
        <a:r>
          <a:rPr lang="en-US"/>
          <a:t>Can we limit this to just 1 place for materials</a:t>
        </a:r>
      </a:p>
    </p188:txBody>
  </p188:cm>
</p188:cmLst>
</file>

<file path=ppt/diagrams/colors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A5741D2-9FF3-4A8E-802F-4AE0D0843551}" type="doc">
      <dgm:prSet loTypeId="urn:microsoft.com/office/officeart/2005/8/layout/vList2" loCatId="list" qsTypeId="urn:microsoft.com/office/officeart/2005/8/quickstyle/simple1" qsCatId="simple" csTypeId="urn:microsoft.com/office/officeart/2005/8/colors/colorful3" csCatId="colorful" phldr="1"/>
      <dgm:spPr/>
      <dgm:t>
        <a:bodyPr/>
        <a:lstStyle/>
        <a:p>
          <a:endParaRPr lang="en-US"/>
        </a:p>
      </dgm:t>
    </dgm:pt>
    <dgm:pt modelId="{41FEA4E3-8F81-47CF-955A-C4E4EACEF087}">
      <dgm:prSet/>
      <dgm:spPr/>
      <dgm:t>
        <a:bodyPr/>
        <a:lstStyle/>
        <a:p>
          <a:r>
            <a:rPr lang="en-US" b="1" dirty="0">
              <a:latin typeface="Poppins" panose="00000500000000000000" pitchFamily="2" charset="0"/>
              <a:cs typeface="Poppins" panose="00000500000000000000" pitchFamily="2" charset="0"/>
            </a:rPr>
            <a:t>Option 1</a:t>
          </a:r>
          <a:endParaRPr lang="en-US" dirty="0">
            <a:latin typeface="Poppins" panose="00000500000000000000" pitchFamily="2" charset="0"/>
            <a:cs typeface="Poppins" panose="00000500000000000000" pitchFamily="2" charset="0"/>
          </a:endParaRPr>
        </a:p>
      </dgm:t>
    </dgm:pt>
    <dgm:pt modelId="{129C0A92-5E2D-4D04-85DD-D89B02F9C41E}" type="parTrans" cxnId="{6C2CB48C-DF8D-4BBD-AC00-260BDCF42B18}">
      <dgm:prSet/>
      <dgm:spPr/>
      <dgm:t>
        <a:bodyPr/>
        <a:lstStyle/>
        <a:p>
          <a:endParaRPr lang="en-US"/>
        </a:p>
      </dgm:t>
    </dgm:pt>
    <dgm:pt modelId="{95EF17F4-FFB8-4189-B158-7A95FDE7C3EB}" type="sibTrans" cxnId="{6C2CB48C-DF8D-4BBD-AC00-260BDCF42B18}">
      <dgm:prSet/>
      <dgm:spPr/>
      <dgm:t>
        <a:bodyPr/>
        <a:lstStyle/>
        <a:p>
          <a:endParaRPr lang="en-US"/>
        </a:p>
      </dgm:t>
    </dgm:pt>
    <dgm:pt modelId="{84C7B1F5-188A-4EBA-9056-B95F965F513D}" type="pres">
      <dgm:prSet presAssocID="{3A5741D2-9FF3-4A8E-802F-4AE0D0843551}" presName="linear" presStyleCnt="0">
        <dgm:presLayoutVars>
          <dgm:animLvl val="lvl"/>
          <dgm:resizeHandles val="exact"/>
        </dgm:presLayoutVars>
      </dgm:prSet>
      <dgm:spPr/>
    </dgm:pt>
    <dgm:pt modelId="{72F09B40-55E4-41D8-B28B-44A315256DAF}" type="pres">
      <dgm:prSet presAssocID="{41FEA4E3-8F81-47CF-955A-C4E4EACEF087}" presName="parentText" presStyleLbl="node1" presStyleIdx="0" presStyleCnt="1" custScaleY="30266" custLinFactNeighborX="-96030" custLinFactNeighborY="-42543">
        <dgm:presLayoutVars>
          <dgm:chMax val="0"/>
          <dgm:bulletEnabled val="1"/>
        </dgm:presLayoutVars>
      </dgm:prSet>
      <dgm:spPr/>
    </dgm:pt>
  </dgm:ptLst>
  <dgm:cxnLst>
    <dgm:cxn modelId="{53EC5851-887A-4CBF-BABE-654F9472D32A}" type="presOf" srcId="{41FEA4E3-8F81-47CF-955A-C4E4EACEF087}" destId="{72F09B40-55E4-41D8-B28B-44A315256DAF}" srcOrd="0" destOrd="0" presId="urn:microsoft.com/office/officeart/2005/8/layout/vList2"/>
    <dgm:cxn modelId="{C5832F76-3C4B-474E-81E4-C6BFBB0986ED}" type="presOf" srcId="{3A5741D2-9FF3-4A8E-802F-4AE0D0843551}" destId="{84C7B1F5-188A-4EBA-9056-B95F965F513D}" srcOrd="0" destOrd="0" presId="urn:microsoft.com/office/officeart/2005/8/layout/vList2"/>
    <dgm:cxn modelId="{6C2CB48C-DF8D-4BBD-AC00-260BDCF42B18}" srcId="{3A5741D2-9FF3-4A8E-802F-4AE0D0843551}" destId="{41FEA4E3-8F81-47CF-955A-C4E4EACEF087}" srcOrd="0" destOrd="0" parTransId="{129C0A92-5E2D-4D04-85DD-D89B02F9C41E}" sibTransId="{95EF17F4-FFB8-4189-B158-7A95FDE7C3EB}"/>
    <dgm:cxn modelId="{CA89FA8C-2498-45A0-88C1-F08D7715529F}" type="presParOf" srcId="{84C7B1F5-188A-4EBA-9056-B95F965F513D}" destId="{72F09B40-55E4-41D8-B28B-44A315256DAF}" srcOrd="0" destOrd="0" presId="urn:microsoft.com/office/officeart/2005/8/layout/vList2"/>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A5741D2-9FF3-4A8E-802F-4AE0D0843551}" type="doc">
      <dgm:prSet loTypeId="urn:microsoft.com/office/officeart/2005/8/layout/vList2" loCatId="list" qsTypeId="urn:microsoft.com/office/officeart/2005/8/quickstyle/simple1" qsCatId="simple" csTypeId="urn:microsoft.com/office/officeart/2005/8/colors/accent4_2" csCatId="accent4" phldr="1"/>
      <dgm:spPr/>
      <dgm:t>
        <a:bodyPr/>
        <a:lstStyle/>
        <a:p>
          <a:endParaRPr lang="en-US"/>
        </a:p>
      </dgm:t>
    </dgm:pt>
    <dgm:pt modelId="{78CABD29-E707-4293-A47E-C3CD973BFAFD}">
      <dgm:prSet/>
      <dgm:spPr/>
      <dgm:t>
        <a:bodyPr/>
        <a:lstStyle/>
        <a:p>
          <a:r>
            <a:rPr lang="en-US" b="1" dirty="0">
              <a:latin typeface="Poppins" panose="00000500000000000000" pitchFamily="2" charset="0"/>
              <a:cs typeface="Poppins" panose="00000500000000000000" pitchFamily="2" charset="0"/>
            </a:rPr>
            <a:t>Option 2</a:t>
          </a:r>
          <a:endParaRPr lang="en-US" dirty="0">
            <a:latin typeface="Poppins" panose="00000500000000000000" pitchFamily="2" charset="0"/>
            <a:cs typeface="Poppins" panose="00000500000000000000" pitchFamily="2" charset="0"/>
          </a:endParaRPr>
        </a:p>
      </dgm:t>
    </dgm:pt>
    <dgm:pt modelId="{72213B92-05B1-4EB8-AF79-197622F78B25}" type="parTrans" cxnId="{66BC1D8F-EAB7-4844-9F0B-25914E585C0B}">
      <dgm:prSet/>
      <dgm:spPr/>
      <dgm:t>
        <a:bodyPr/>
        <a:lstStyle/>
        <a:p>
          <a:endParaRPr lang="en-US"/>
        </a:p>
      </dgm:t>
    </dgm:pt>
    <dgm:pt modelId="{55DD4E6F-E11C-4340-BC19-5070E655EF23}" type="sibTrans" cxnId="{66BC1D8F-EAB7-4844-9F0B-25914E585C0B}">
      <dgm:prSet/>
      <dgm:spPr/>
      <dgm:t>
        <a:bodyPr/>
        <a:lstStyle/>
        <a:p>
          <a:endParaRPr lang="en-US"/>
        </a:p>
      </dgm:t>
    </dgm:pt>
    <dgm:pt modelId="{84C7B1F5-188A-4EBA-9056-B95F965F513D}" type="pres">
      <dgm:prSet presAssocID="{3A5741D2-9FF3-4A8E-802F-4AE0D0843551}" presName="linear" presStyleCnt="0">
        <dgm:presLayoutVars>
          <dgm:animLvl val="lvl"/>
          <dgm:resizeHandles val="exact"/>
        </dgm:presLayoutVars>
      </dgm:prSet>
      <dgm:spPr/>
    </dgm:pt>
    <dgm:pt modelId="{106C9F67-F3D3-4CDC-9943-2B9003480FA2}" type="pres">
      <dgm:prSet presAssocID="{78CABD29-E707-4293-A47E-C3CD973BFAFD}" presName="parentText" presStyleLbl="node1" presStyleIdx="0" presStyleCnt="1">
        <dgm:presLayoutVars>
          <dgm:chMax val="0"/>
          <dgm:bulletEnabled val="1"/>
        </dgm:presLayoutVars>
      </dgm:prSet>
      <dgm:spPr/>
    </dgm:pt>
  </dgm:ptLst>
  <dgm:cxnLst>
    <dgm:cxn modelId="{C5832F76-3C4B-474E-81E4-C6BFBB0986ED}" type="presOf" srcId="{3A5741D2-9FF3-4A8E-802F-4AE0D0843551}" destId="{84C7B1F5-188A-4EBA-9056-B95F965F513D}" srcOrd="0" destOrd="0" presId="urn:microsoft.com/office/officeart/2005/8/layout/vList2"/>
    <dgm:cxn modelId="{66BC1D8F-EAB7-4844-9F0B-25914E585C0B}" srcId="{3A5741D2-9FF3-4A8E-802F-4AE0D0843551}" destId="{78CABD29-E707-4293-A47E-C3CD973BFAFD}" srcOrd="0" destOrd="0" parTransId="{72213B92-05B1-4EB8-AF79-197622F78B25}" sibTransId="{55DD4E6F-E11C-4340-BC19-5070E655EF23}"/>
    <dgm:cxn modelId="{B57B0EEE-35C5-473C-B242-2C04D7DE66CB}" type="presOf" srcId="{78CABD29-E707-4293-A47E-C3CD973BFAFD}" destId="{106C9F67-F3D3-4CDC-9943-2B9003480FA2}" srcOrd="0" destOrd="0" presId="urn:microsoft.com/office/officeart/2005/8/layout/vList2"/>
    <dgm:cxn modelId="{F3F4572B-A6EB-4110-8565-625F4A710180}" type="presParOf" srcId="{84C7B1F5-188A-4EBA-9056-B95F965F513D}" destId="{106C9F67-F3D3-4CDC-9943-2B9003480FA2}" srcOrd="0" destOrd="0" presId="urn:microsoft.com/office/officeart/2005/8/layout/vList2"/>
  </dgm:cxnLst>
  <dgm:bg/>
  <dgm:whole/>
  <dgm:extLst>
    <a:ext uri="http://schemas.microsoft.com/office/drawing/2008/diagram">
      <dsp:dataModelExt xmlns:dsp="http://schemas.microsoft.com/office/drawing/2008/diagram" relId="rId15"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3A5741D2-9FF3-4A8E-802F-4AE0D0843551}" type="doc">
      <dgm:prSet loTypeId="urn:microsoft.com/office/officeart/2005/8/layout/vList2" loCatId="list" qsTypeId="urn:microsoft.com/office/officeart/2005/8/quickstyle/simple1" qsCatId="simple" csTypeId="urn:microsoft.com/office/officeart/2005/8/colors/colorful3" csCatId="colorful" phldr="1"/>
      <dgm:spPr/>
      <dgm:t>
        <a:bodyPr/>
        <a:lstStyle/>
        <a:p>
          <a:endParaRPr lang="en-US"/>
        </a:p>
      </dgm:t>
    </dgm:pt>
    <dgm:pt modelId="{84C7B1F5-188A-4EBA-9056-B95F965F513D}" type="pres">
      <dgm:prSet presAssocID="{3A5741D2-9FF3-4A8E-802F-4AE0D0843551}" presName="linear" presStyleCnt="0">
        <dgm:presLayoutVars>
          <dgm:animLvl val="lvl"/>
          <dgm:resizeHandles val="exact"/>
        </dgm:presLayoutVars>
      </dgm:prSet>
      <dgm:spPr/>
    </dgm:pt>
  </dgm:ptLst>
  <dgm:cxnLst>
    <dgm:cxn modelId="{C5832F76-3C4B-474E-81E4-C6BFBB0986ED}" type="presOf" srcId="{3A5741D2-9FF3-4A8E-802F-4AE0D0843551}" destId="{84C7B1F5-188A-4EBA-9056-B95F965F513D}" srcOrd="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2F09B40-55E4-41D8-B28B-44A315256DAF}">
      <dsp:nvSpPr>
        <dsp:cNvPr id="0" name=""/>
        <dsp:cNvSpPr/>
      </dsp:nvSpPr>
      <dsp:spPr>
        <a:xfrm>
          <a:off x="0" y="0"/>
          <a:ext cx="3978347" cy="518420"/>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b="1" kern="1200" dirty="0">
              <a:latin typeface="Poppins" panose="00000500000000000000" pitchFamily="2" charset="0"/>
              <a:cs typeface="Poppins" panose="00000500000000000000" pitchFamily="2" charset="0"/>
            </a:rPr>
            <a:t>Option 1</a:t>
          </a:r>
          <a:endParaRPr lang="en-US" sz="1800" kern="1200" dirty="0">
            <a:latin typeface="Poppins" panose="00000500000000000000" pitchFamily="2" charset="0"/>
            <a:cs typeface="Poppins" panose="00000500000000000000" pitchFamily="2" charset="0"/>
          </a:endParaRPr>
        </a:p>
      </dsp:txBody>
      <dsp:txXfrm>
        <a:off x="25307" y="25307"/>
        <a:ext cx="3927733" cy="46780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06C9F67-F3D3-4CDC-9943-2B9003480FA2}">
      <dsp:nvSpPr>
        <dsp:cNvPr id="0" name=""/>
        <dsp:cNvSpPr/>
      </dsp:nvSpPr>
      <dsp:spPr>
        <a:xfrm>
          <a:off x="0" y="7991"/>
          <a:ext cx="3978347" cy="505440"/>
        </a:xfrm>
        <a:prstGeom prst="round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b="1" kern="1200" dirty="0">
              <a:latin typeface="Poppins" panose="00000500000000000000" pitchFamily="2" charset="0"/>
              <a:cs typeface="Poppins" panose="00000500000000000000" pitchFamily="2" charset="0"/>
            </a:rPr>
            <a:t>Option 2</a:t>
          </a:r>
          <a:endParaRPr lang="en-US" sz="1800" kern="1200" dirty="0">
            <a:latin typeface="Poppins" panose="00000500000000000000" pitchFamily="2" charset="0"/>
            <a:cs typeface="Poppins" panose="00000500000000000000" pitchFamily="2" charset="0"/>
          </a:endParaRPr>
        </a:p>
      </dsp:txBody>
      <dsp:txXfrm>
        <a:off x="24674" y="32665"/>
        <a:ext cx="3928999" cy="45609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1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C08D738-8366-954A-A454-968E837854FF}" type="datetimeFigureOut">
              <a:rPr lang="en-US" smtClean="0"/>
              <a:t>7/19/2023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5E35197-6DA9-744D-98ED-310B7A3B435B}" type="slidenum">
              <a:rPr lang="en-US" smtClean="0"/>
              <a:t>‹#›</a:t>
            </a:fld>
            <a:endParaRPr lang="en-US"/>
          </a:p>
        </p:txBody>
      </p:sp>
    </p:spTree>
    <p:extLst>
      <p:ext uri="{BB962C8B-B14F-4D97-AF65-F5344CB8AC3E}">
        <p14:creationId xmlns:p14="http://schemas.microsoft.com/office/powerpoint/2010/main" val="5526411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Ashley to welcome participants</a:t>
            </a:r>
          </a:p>
        </p:txBody>
      </p:sp>
      <p:sp>
        <p:nvSpPr>
          <p:cNvPr id="4" name="Slide Number Placeholder 3"/>
          <p:cNvSpPr>
            <a:spLocks noGrp="1"/>
          </p:cNvSpPr>
          <p:nvPr>
            <p:ph type="sldNum" sz="quarter" idx="5"/>
          </p:nvPr>
        </p:nvSpPr>
        <p:spPr/>
        <p:txBody>
          <a:bodyPr/>
          <a:lstStyle/>
          <a:p>
            <a:fld id="{85E35197-6DA9-744D-98ED-310B7A3B435B}" type="slidenum">
              <a:rPr lang="en-US" smtClean="0"/>
              <a:t>1</a:t>
            </a:fld>
            <a:endParaRPr lang="en-US"/>
          </a:p>
        </p:txBody>
      </p:sp>
    </p:spTree>
    <p:extLst>
      <p:ext uri="{BB962C8B-B14F-4D97-AF65-F5344CB8AC3E}">
        <p14:creationId xmlns:p14="http://schemas.microsoft.com/office/powerpoint/2010/main" val="57496790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Sandy to ask all SME’s to do quick introduction</a:t>
            </a:r>
          </a:p>
          <a:p>
            <a:endParaRPr lang="en-US" dirty="0">
              <a:ea typeface="Calibri"/>
              <a:cs typeface="Calibri"/>
            </a:endParaRPr>
          </a:p>
          <a:p>
            <a:r>
              <a:rPr lang="en-US" dirty="0"/>
              <a:t>These  members listed on this slide are our ECHO Hub Subject Matter Experts will be delivering didactic content, offering feedback on case presentations,</a:t>
            </a:r>
            <a:br>
              <a:rPr lang="en-US" dirty="0">
                <a:cs typeface="+mn-lt"/>
              </a:rPr>
            </a:br>
            <a:r>
              <a:rPr lang="en-US" dirty="0"/>
              <a:t>and joining is in our “all teach all learn” collaborative community”</a:t>
            </a:r>
          </a:p>
          <a:p>
            <a:endParaRPr lang="en-US" dirty="0">
              <a:ea typeface="Calibri"/>
              <a:cs typeface="Calibri"/>
            </a:endParaRPr>
          </a:p>
        </p:txBody>
      </p:sp>
      <p:sp>
        <p:nvSpPr>
          <p:cNvPr id="4" name="Slide Number Placeholder 3"/>
          <p:cNvSpPr>
            <a:spLocks noGrp="1"/>
          </p:cNvSpPr>
          <p:nvPr>
            <p:ph type="sldNum" sz="quarter" idx="10"/>
          </p:nvPr>
        </p:nvSpPr>
        <p:spPr/>
        <p:txBody>
          <a:bodyPr/>
          <a:lstStyle/>
          <a:p>
            <a:pPr marL="0" marR="0" lvl="0" indent="0" algn="r" defTabSz="914354" rtl="0" eaLnBrk="1" fontAlgn="auto" latinLnBrk="0" hangingPunct="1">
              <a:lnSpc>
                <a:spcPct val="100000"/>
              </a:lnSpc>
              <a:spcBef>
                <a:spcPts val="0"/>
              </a:spcBef>
              <a:spcAft>
                <a:spcPts val="0"/>
              </a:spcAft>
              <a:buClrTx/>
              <a:buSzTx/>
              <a:buFontTx/>
              <a:buNone/>
              <a:tabLst/>
              <a:defRPr/>
            </a:pPr>
            <a:fld id="{3E56E421-1BAB-FD42-939D-FD18F96E119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354"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82045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Sandy </a:t>
            </a:r>
          </a:p>
          <a:p>
            <a:endParaRPr lang="en-US" dirty="0">
              <a:ea typeface="Calibri"/>
              <a:cs typeface="Calibri"/>
            </a:endParaRPr>
          </a:p>
          <a:p>
            <a:r>
              <a:rPr lang="en-US" dirty="0"/>
              <a:t>The team members listed on this slide will be facilitating sessions and working behind the scenes to ensure our ECHO program runs smoothly.</a:t>
            </a:r>
            <a:endParaRPr lang="en-US" dirty="0">
              <a:ea typeface="Calibri"/>
              <a:cs typeface="Calibri"/>
            </a:endParaRPr>
          </a:p>
        </p:txBody>
      </p:sp>
      <p:sp>
        <p:nvSpPr>
          <p:cNvPr id="4" name="Slide Number Placeholder 3"/>
          <p:cNvSpPr>
            <a:spLocks noGrp="1"/>
          </p:cNvSpPr>
          <p:nvPr>
            <p:ph type="sldNum" sz="quarter" idx="10"/>
          </p:nvPr>
        </p:nvSpPr>
        <p:spPr/>
        <p:txBody>
          <a:bodyPr/>
          <a:lstStyle/>
          <a:p>
            <a:pPr marL="0" marR="0" lvl="0" indent="0" algn="r" defTabSz="914354" rtl="0" eaLnBrk="1" fontAlgn="auto" latinLnBrk="0" hangingPunct="1">
              <a:lnSpc>
                <a:spcPct val="100000"/>
              </a:lnSpc>
              <a:spcBef>
                <a:spcPts val="0"/>
              </a:spcBef>
              <a:spcAft>
                <a:spcPts val="0"/>
              </a:spcAft>
              <a:buClrTx/>
              <a:buSzTx/>
              <a:buFontTx/>
              <a:buNone/>
              <a:tabLst/>
              <a:defRPr/>
            </a:pPr>
            <a:fld id="{3E56E421-1BAB-FD42-939D-FD18F96E119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354"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3737018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Sandy to provide instructions for introductory breakout session</a:t>
            </a:r>
          </a:p>
          <a:p>
            <a:endParaRPr lang="en-US" dirty="0"/>
          </a:p>
          <a:p>
            <a:pPr marL="457200" indent="-457200">
              <a:buFont typeface="Arial" panose="020B0604020202020204" pitchFamily="34" charset="0"/>
              <a:buChar char="•"/>
            </a:pPr>
            <a:r>
              <a:rPr lang="en-US" sz="1200" b="0" dirty="0"/>
              <a:t>Breakout rooms (5-6 people per room)</a:t>
            </a:r>
          </a:p>
          <a:p>
            <a:pPr marL="457200" indent="-457200">
              <a:buFont typeface="Arial" panose="020B0604020202020204" pitchFamily="34" charset="0"/>
              <a:buChar char="•"/>
            </a:pPr>
            <a:r>
              <a:rPr lang="en-US" sz="1200" b="0" dirty="0"/>
              <a:t>10 minutes total </a:t>
            </a:r>
          </a:p>
          <a:p>
            <a:pPr marL="457200" indent="-457200">
              <a:buFont typeface="Arial" panose="020B0604020202020204" pitchFamily="34" charset="0"/>
              <a:buChar char="•"/>
            </a:pPr>
            <a:r>
              <a:rPr lang="en-US" sz="1200" b="0" dirty="0"/>
              <a:t>Discuss: </a:t>
            </a:r>
            <a:r>
              <a:rPr lang="en-US" sz="1200" b="0" dirty="0">
                <a:latin typeface="Poppins" panose="00000500000000000000" pitchFamily="2" charset="0"/>
                <a:cs typeface="Poppins" panose="00000500000000000000" pitchFamily="2" charset="0"/>
              </a:rPr>
              <a:t>Name, title, organization, and what you hope to learn during this ECHO series</a:t>
            </a:r>
            <a:endParaRPr lang="en-US" sz="1200" b="0" dirty="0"/>
          </a:p>
          <a:p>
            <a:endParaRPr lang="en-US" dirty="0"/>
          </a:p>
        </p:txBody>
      </p:sp>
      <p:sp>
        <p:nvSpPr>
          <p:cNvPr id="4" name="Slide Number Placeholder 3"/>
          <p:cNvSpPr>
            <a:spLocks noGrp="1"/>
          </p:cNvSpPr>
          <p:nvPr>
            <p:ph type="sldNum" sz="quarter" idx="5"/>
          </p:nvPr>
        </p:nvSpPr>
        <p:spPr/>
        <p:txBody>
          <a:bodyPr/>
          <a:lstStyle/>
          <a:p>
            <a:fld id="{85E35197-6DA9-744D-98ED-310B7A3B435B}" type="slidenum">
              <a:rPr lang="en-US" smtClean="0"/>
              <a:t>12</a:t>
            </a:fld>
            <a:endParaRPr lang="en-US"/>
          </a:p>
        </p:txBody>
      </p:sp>
    </p:spTree>
    <p:extLst>
      <p:ext uri="{BB962C8B-B14F-4D97-AF65-F5344CB8AC3E}">
        <p14:creationId xmlns:p14="http://schemas.microsoft.com/office/powerpoint/2010/main" val="23282540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Sandy: as participants start to filter back into the main room, we will have a poll pulled up asking </a:t>
            </a:r>
          </a:p>
          <a:p>
            <a:endParaRPr lang="en-US" dirty="0"/>
          </a:p>
          <a:p>
            <a:r>
              <a:rPr lang="en-US" dirty="0"/>
              <a:t>“Have you ever participated in an ECHO series before?” Yes or No</a:t>
            </a:r>
          </a:p>
          <a:p>
            <a:endParaRPr lang="en-US" dirty="0"/>
          </a:p>
          <a:p>
            <a:r>
              <a:rPr lang="en-US" dirty="0"/>
              <a:t>Transition to Troy to introduce ECHO model</a:t>
            </a:r>
          </a:p>
        </p:txBody>
      </p:sp>
      <p:sp>
        <p:nvSpPr>
          <p:cNvPr id="4" name="Slide Number Placeholder 3"/>
          <p:cNvSpPr>
            <a:spLocks noGrp="1"/>
          </p:cNvSpPr>
          <p:nvPr>
            <p:ph type="sldNum" sz="quarter" idx="5"/>
          </p:nvPr>
        </p:nvSpPr>
        <p:spPr/>
        <p:txBody>
          <a:bodyPr/>
          <a:lstStyle/>
          <a:p>
            <a:fld id="{85E35197-6DA9-744D-98ED-310B7A3B435B}" type="slidenum">
              <a:rPr lang="en-US" smtClean="0"/>
              <a:t>13</a:t>
            </a:fld>
            <a:endParaRPr lang="en-US"/>
          </a:p>
        </p:txBody>
      </p:sp>
    </p:spTree>
    <p:extLst>
      <p:ext uri="{BB962C8B-B14F-4D97-AF65-F5344CB8AC3E}">
        <p14:creationId xmlns:p14="http://schemas.microsoft.com/office/powerpoint/2010/main" val="159898513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Sandy to circle back and ask 2-3 participants something interesting they heard during the breakout session. </a:t>
            </a:r>
          </a:p>
          <a:p>
            <a:endParaRPr lang="en-US" dirty="0">
              <a:cs typeface="Calibri"/>
            </a:endParaRPr>
          </a:p>
          <a:p>
            <a:r>
              <a:rPr lang="en-US" dirty="0">
                <a:cs typeface="Calibri"/>
              </a:rPr>
              <a:t>Transition to Troy</a:t>
            </a:r>
          </a:p>
        </p:txBody>
      </p:sp>
      <p:sp>
        <p:nvSpPr>
          <p:cNvPr id="4" name="Slide Number Placeholder 3"/>
          <p:cNvSpPr>
            <a:spLocks noGrp="1"/>
          </p:cNvSpPr>
          <p:nvPr>
            <p:ph type="sldNum" sz="quarter" idx="5"/>
          </p:nvPr>
        </p:nvSpPr>
        <p:spPr/>
        <p:txBody>
          <a:bodyPr/>
          <a:lstStyle/>
          <a:p>
            <a:fld id="{000692C2-EA05-8342-B77D-5374659127DB}" type="slidenum">
              <a:rPr lang="en-US"/>
              <a:t>14</a:t>
            </a:fld>
            <a:endParaRPr lang="en-US"/>
          </a:p>
        </p:txBody>
      </p:sp>
    </p:spTree>
    <p:extLst>
      <p:ext uri="{BB962C8B-B14F-4D97-AF65-F5344CB8AC3E}">
        <p14:creationId xmlns:p14="http://schemas.microsoft.com/office/powerpoint/2010/main" val="10666177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Troy</a:t>
            </a:r>
          </a:p>
        </p:txBody>
      </p:sp>
      <p:sp>
        <p:nvSpPr>
          <p:cNvPr id="4" name="Slide Number Placeholder 3"/>
          <p:cNvSpPr>
            <a:spLocks noGrp="1"/>
          </p:cNvSpPr>
          <p:nvPr>
            <p:ph type="sldNum" sz="quarter" idx="5"/>
          </p:nvPr>
        </p:nvSpPr>
        <p:spPr/>
        <p:txBody>
          <a:bodyPr/>
          <a:lstStyle/>
          <a:p>
            <a:fld id="{85E35197-6DA9-744D-98ED-310B7A3B435B}" type="slidenum">
              <a:rPr lang="en-US" smtClean="0"/>
              <a:t>15</a:t>
            </a:fld>
            <a:endParaRPr lang="en-US"/>
          </a:p>
        </p:txBody>
      </p:sp>
    </p:spTree>
    <p:extLst>
      <p:ext uri="{BB962C8B-B14F-4D97-AF65-F5344CB8AC3E}">
        <p14:creationId xmlns:p14="http://schemas.microsoft.com/office/powerpoint/2010/main" val="149681635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8500"/>
            <a:ext cx="6207125" cy="3490913"/>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dirty="0">
                <a:solidFill>
                  <a:srgbClr val="595959"/>
                </a:solidFill>
                <a:latin typeface="Source Sans Pro Light"/>
                <a:ea typeface="Source Sans Pro"/>
                <a:cs typeface="Source Sans Pro Light"/>
              </a:rPr>
              <a:t>Troy: A high-level review of what ECHO is</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solidFill>
                  <a:srgbClr val="595959"/>
                </a:solidFill>
                <a:latin typeface="Source Sans Pro Light"/>
                <a:ea typeface="Source Sans Pro"/>
                <a:cs typeface="Source Sans Pro Light"/>
              </a:rPr>
              <a:t>ECHO is a ‘hub and participant’ model to share knowledge in an effort to reduce health disparities, often in underserved or remote areas using the “tele-mentoring” approach</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i="0" dirty="0">
                <a:solidFill>
                  <a:srgbClr val="595959"/>
                </a:solidFill>
                <a:latin typeface="Source Sans Pro Light"/>
                <a:ea typeface="Source Sans Pro"/>
                <a:cs typeface="Source Sans Pro Light"/>
              </a:rPr>
              <a:t>ECHO creates a learning loop – with a team of experts in the “Hub” sharing information to our “participant” learners, who can then translate this information into their care and practice</a:t>
            </a:r>
            <a:endParaRPr kumimoji="0" lang="en-US" sz="1200" b="1" i="0" u="none" strike="noStrike" kern="1200" cap="none" spc="0" normalizeH="0" baseline="0" noProof="0" dirty="0">
              <a:ln>
                <a:noFill/>
              </a:ln>
              <a:solidFill>
                <a:srgbClr val="2746F8"/>
              </a:solidFill>
              <a:effectLst/>
              <a:uLnTx/>
              <a:uFillTx/>
              <a:latin typeface="Source Sans Pro" panose="020B0503030403020204" pitchFamily="34" charset="0"/>
              <a:ea typeface="+mn-ea"/>
              <a:cs typeface="+mn-cs"/>
            </a:endParaRPr>
          </a:p>
          <a:p>
            <a:pPr marL="342900" marR="0" lvl="0" indent="-342900" algn="l" defTabSz="914400" rtl="0" eaLnBrk="1" fontAlgn="auto" latinLnBrk="0" hangingPunct="1">
              <a:lnSpc>
                <a:spcPct val="100000"/>
              </a:lnSpc>
              <a:spcBef>
                <a:spcPts val="0"/>
              </a:spcBef>
              <a:spcAft>
                <a:spcPts val="400"/>
              </a:spcAft>
              <a:buClr>
                <a:srgbClr val="182F51"/>
              </a:buClr>
              <a:buSzPct val="70000"/>
              <a:buFontTx/>
              <a:buChar char="‒"/>
              <a:tabLst/>
              <a:defRPr/>
            </a:pPr>
            <a:r>
              <a:rPr kumimoji="0" lang="en-US" sz="1200" b="1" i="0" u="none" strike="noStrike" kern="1200" cap="none" spc="0" normalizeH="0" baseline="0" noProof="0" dirty="0">
                <a:ln>
                  <a:noFill/>
                </a:ln>
                <a:solidFill>
                  <a:srgbClr val="2746F8"/>
                </a:solidFill>
                <a:effectLst/>
                <a:uLnTx/>
                <a:uFillTx/>
                <a:latin typeface="Source Sans Pro" panose="020B0503030403020204" pitchFamily="34" charset="0"/>
                <a:ea typeface="+mn-ea"/>
                <a:cs typeface="+mn-cs"/>
              </a:rPr>
              <a:t>Moving Knowledge, Not People</a:t>
            </a:r>
          </a:p>
          <a:p>
            <a:pPr marL="342900" marR="0" lvl="0" indent="-342900" algn="l" defTabSz="914400" rtl="0" eaLnBrk="1" fontAlgn="auto" latinLnBrk="0" hangingPunct="1">
              <a:lnSpc>
                <a:spcPct val="100000"/>
              </a:lnSpc>
              <a:spcBef>
                <a:spcPts val="0"/>
              </a:spcBef>
              <a:spcAft>
                <a:spcPts val="400"/>
              </a:spcAft>
              <a:buClr>
                <a:srgbClr val="182F51"/>
              </a:buClr>
              <a:buSzPct val="70000"/>
              <a:buFontTx/>
              <a:buChar char="‒"/>
              <a:tabLst/>
              <a:defRPr/>
            </a:pPr>
            <a:r>
              <a:rPr lang="en-US" sz="1200" dirty="0">
                <a:latin typeface="Source Sans Pro" panose="020B0503030403020204" pitchFamily="34" charset="0"/>
              </a:rPr>
              <a:t>Empowering people to make a difference in their communities with the </a:t>
            </a:r>
            <a:r>
              <a:rPr lang="en-US" sz="1200" b="1" dirty="0">
                <a:solidFill>
                  <a:srgbClr val="FF0000"/>
                </a:solidFill>
                <a:latin typeface="Source Sans Pro" panose="020B0503030403020204" pitchFamily="34" charset="0"/>
              </a:rPr>
              <a:t>right knowledge</a:t>
            </a:r>
            <a:r>
              <a:rPr lang="en-US" sz="1200" dirty="0">
                <a:latin typeface="Source Sans Pro" panose="020B0503030403020204" pitchFamily="34" charset="0"/>
              </a:rPr>
              <a:t>, at the </a:t>
            </a:r>
            <a:r>
              <a:rPr lang="en-US" sz="1200" b="1" dirty="0">
                <a:solidFill>
                  <a:srgbClr val="FF0000"/>
                </a:solidFill>
                <a:latin typeface="Source Sans Pro" panose="020B0503030403020204" pitchFamily="34" charset="0"/>
              </a:rPr>
              <a:t>right place</a:t>
            </a:r>
            <a:r>
              <a:rPr lang="en-US" sz="1200" dirty="0">
                <a:latin typeface="Source Sans Pro" panose="020B0503030403020204" pitchFamily="34" charset="0"/>
              </a:rPr>
              <a:t>, at the </a:t>
            </a:r>
            <a:r>
              <a:rPr lang="en-US" sz="1200" b="1" dirty="0">
                <a:solidFill>
                  <a:srgbClr val="FF0000"/>
                </a:solidFill>
                <a:latin typeface="Source Sans Pro" panose="020B0503030403020204" pitchFamily="34" charset="0"/>
              </a:rPr>
              <a:t>right time</a:t>
            </a:r>
          </a:p>
          <a:p>
            <a:pPr marL="342900" marR="0" lvl="0" indent="-342900" algn="l" defTabSz="914400" rtl="0" eaLnBrk="1" fontAlgn="auto" latinLnBrk="0" hangingPunct="1">
              <a:lnSpc>
                <a:spcPct val="100000"/>
              </a:lnSpc>
              <a:spcBef>
                <a:spcPts val="0"/>
              </a:spcBef>
              <a:spcAft>
                <a:spcPts val="400"/>
              </a:spcAft>
              <a:buClr>
                <a:srgbClr val="182F51"/>
              </a:buClr>
              <a:buSzPct val="70000"/>
              <a:buFontTx/>
              <a:buChar char="‒"/>
              <a:tabLst/>
              <a:defRPr/>
            </a:pPr>
            <a:r>
              <a:rPr lang="en-US" sz="1200" dirty="0">
                <a:latin typeface="Source Sans Pro" panose="020B0503030403020204" pitchFamily="34" charset="0"/>
              </a:rPr>
              <a:t>Builds </a:t>
            </a:r>
            <a:r>
              <a:rPr lang="en-US" sz="1200" b="1" dirty="0">
                <a:solidFill>
                  <a:srgbClr val="FF0000"/>
                </a:solidFill>
                <a:latin typeface="Source Sans Pro" panose="020B0503030403020204" pitchFamily="34" charset="0"/>
              </a:rPr>
              <a:t>communities of practice </a:t>
            </a:r>
            <a:r>
              <a:rPr lang="en-US" sz="1200" dirty="0">
                <a:latin typeface="Source Sans Pro" panose="020B0503030403020204" pitchFamily="34" charset="0"/>
              </a:rPr>
              <a:t>through </a:t>
            </a:r>
            <a:r>
              <a:rPr lang="en-US" sz="1200" b="1" dirty="0">
                <a:solidFill>
                  <a:srgbClr val="FF0000"/>
                </a:solidFill>
                <a:latin typeface="Source Sans Pro" panose="020B0503030403020204" pitchFamily="34" charset="0"/>
              </a:rPr>
              <a:t>virtual mentoring </a:t>
            </a:r>
            <a:r>
              <a:rPr lang="en-US" sz="1200" dirty="0">
                <a:latin typeface="Source Sans Pro" panose="020B0503030403020204" pitchFamily="34" charset="0"/>
              </a:rPr>
              <a:t>&amp; </a:t>
            </a:r>
            <a:r>
              <a:rPr lang="en-US" sz="1200" b="1" dirty="0">
                <a:solidFill>
                  <a:srgbClr val="FF0000"/>
                </a:solidFill>
                <a:latin typeface="Source Sans Pro" panose="020B0503030403020204" pitchFamily="34" charset="0"/>
              </a:rPr>
              <a:t>learning</a:t>
            </a:r>
          </a:p>
          <a:p>
            <a:pPr marL="342900" marR="0" lvl="0" indent="-342900" algn="l" defTabSz="914400" rtl="0" eaLnBrk="1" fontAlgn="auto" latinLnBrk="0" hangingPunct="1">
              <a:lnSpc>
                <a:spcPct val="100000"/>
              </a:lnSpc>
              <a:spcBef>
                <a:spcPts val="0"/>
              </a:spcBef>
              <a:spcAft>
                <a:spcPts val="400"/>
              </a:spcAft>
              <a:buClr>
                <a:srgbClr val="182F51"/>
              </a:buClr>
              <a:buSzPct val="70000"/>
              <a:buFontTx/>
              <a:buChar char="‒"/>
              <a:tabLst/>
              <a:defRPr/>
            </a:pPr>
            <a:r>
              <a:rPr lang="en-US" sz="1200" b="1" dirty="0">
                <a:solidFill>
                  <a:srgbClr val="FF0000"/>
                </a:solidFill>
                <a:latin typeface="Source Sans Pro" panose="020B0503030403020204" pitchFamily="34" charset="0"/>
              </a:rPr>
              <a:t>One-to-many</a:t>
            </a:r>
            <a:r>
              <a:rPr lang="en-US" sz="1200" dirty="0">
                <a:latin typeface="Source Sans Pro" panose="020B0503030403020204" pitchFamily="34" charset="0"/>
              </a:rPr>
              <a:t> intervention proven effective to reduce disparities, strengthen health systems, &amp; drive collaborative solutions for local priorities</a:t>
            </a:r>
          </a:p>
          <a:p>
            <a:pPr marL="342900" marR="0" lvl="0" indent="-342900" algn="l" defTabSz="914400" rtl="0" eaLnBrk="1" fontAlgn="auto" latinLnBrk="0" hangingPunct="1">
              <a:lnSpc>
                <a:spcPct val="100000"/>
              </a:lnSpc>
              <a:spcBef>
                <a:spcPts val="0"/>
              </a:spcBef>
              <a:spcAft>
                <a:spcPts val="400"/>
              </a:spcAft>
              <a:buClr>
                <a:srgbClr val="182F51"/>
              </a:buClr>
              <a:buSzPct val="70000"/>
              <a:buFontTx/>
              <a:buChar char="‒"/>
              <a:tabLst/>
              <a:defRPr/>
            </a:pPr>
            <a:r>
              <a:rPr kumimoji="0" lang="en-US" sz="1200" b="1" i="0" u="none" strike="noStrike" kern="1200" cap="none" spc="0" normalizeH="0" baseline="0" noProof="0" dirty="0">
                <a:ln>
                  <a:noFill/>
                </a:ln>
                <a:solidFill>
                  <a:srgbClr val="FF0000"/>
                </a:solidFill>
                <a:effectLst/>
                <a:uLnTx/>
                <a:uFillTx/>
                <a:latin typeface="Source Sans Pro" panose="020B0503030403020204" pitchFamily="34" charset="0"/>
                <a:ea typeface="+mn-ea"/>
                <a:cs typeface="+mn-cs"/>
              </a:rPr>
              <a:t>Effective/Efficient </a:t>
            </a:r>
            <a:r>
              <a:rPr kumimoji="0" lang="en-US" sz="1200" b="0" i="0" u="none" strike="noStrike" kern="1200" cap="none" spc="0" normalizeH="0" baseline="0" noProof="0" dirty="0">
                <a:ln>
                  <a:noFill/>
                </a:ln>
                <a:effectLst/>
                <a:uLnTx/>
                <a:uFillTx/>
                <a:latin typeface="Source Sans Pro" panose="020B0503030403020204" pitchFamily="34" charset="0"/>
                <a:ea typeface="+mn-ea"/>
                <a:cs typeface="+mn-cs"/>
              </a:rPr>
              <a:t>vehicle for dissemination of evidence-based strategies to improve cancer outcomes</a:t>
            </a:r>
          </a:p>
          <a:p>
            <a:pPr marL="342900" lvl="0" indent="-342900" defTabSz="914400">
              <a:spcAft>
                <a:spcPts val="400"/>
              </a:spcAft>
              <a:buClr>
                <a:srgbClr val="182F51"/>
              </a:buClr>
              <a:buSzPct val="70000"/>
              <a:buFontTx/>
              <a:buChar char="‒"/>
              <a:defRPr/>
            </a:pPr>
            <a:r>
              <a:rPr lang="en-US" sz="1200" dirty="0">
                <a:latin typeface="Source Sans Pro" panose="020B0503030403020204" pitchFamily="34" charset="0"/>
              </a:rPr>
              <a:t>Participants attend </a:t>
            </a:r>
            <a:r>
              <a:rPr lang="en-US" sz="1200" b="1" dirty="0">
                <a:solidFill>
                  <a:srgbClr val="FF0000"/>
                </a:solidFill>
                <a:latin typeface="Source Sans Pro" panose="020B0503030403020204" pitchFamily="34" charset="0"/>
              </a:rPr>
              <a:t>virtual case-based sessions </a:t>
            </a:r>
            <a:r>
              <a:rPr lang="en-US" sz="1200" dirty="0">
                <a:latin typeface="Source Sans Pro" panose="020B0503030403020204" pitchFamily="34" charset="0"/>
              </a:rPr>
              <a:t>with subject-matter experts</a:t>
            </a:r>
          </a:p>
          <a:p>
            <a:pPr marL="342900" lvl="0" indent="-342900" defTabSz="914400">
              <a:spcAft>
                <a:spcPts val="400"/>
              </a:spcAft>
              <a:buClr>
                <a:srgbClr val="182F51"/>
              </a:buClr>
              <a:buSzPct val="70000"/>
              <a:buFontTx/>
              <a:buChar char="‒"/>
              <a:defRPr/>
            </a:pPr>
            <a:r>
              <a:rPr lang="en-US" sz="1200" dirty="0">
                <a:latin typeface="Source Sans Pro" panose="020B0503030403020204" pitchFamily="34" charset="0"/>
              </a:rPr>
              <a:t>The participants and subject-matter experts all learn from each other:  knowledge is generated, refined and tested by local experience. This </a:t>
            </a:r>
            <a:r>
              <a:rPr lang="en-US" sz="1200" b="1" dirty="0">
                <a:solidFill>
                  <a:srgbClr val="FF0000"/>
                </a:solidFill>
                <a:latin typeface="Source Sans Pro" panose="020B0503030403020204" pitchFamily="34" charset="0"/>
              </a:rPr>
              <a:t>“all teach, all learn” </a:t>
            </a:r>
            <a:r>
              <a:rPr lang="en-US" sz="1200" dirty="0">
                <a:latin typeface="Source Sans Pro" panose="020B0503030403020204" pitchFamily="34" charset="0"/>
              </a:rPr>
              <a:t>method </a:t>
            </a:r>
            <a:r>
              <a:rPr lang="en-US" sz="1200" b="1" dirty="0">
                <a:solidFill>
                  <a:srgbClr val="FF0000"/>
                </a:solidFill>
                <a:latin typeface="Source Sans Pro" panose="020B0503030403020204" pitchFamily="34" charset="0"/>
              </a:rPr>
              <a:t>democratizes expertise </a:t>
            </a:r>
            <a:r>
              <a:rPr lang="en-US" sz="1200" dirty="0">
                <a:latin typeface="Source Sans Pro" panose="020B0503030403020204" pitchFamily="34" charset="0"/>
              </a:rPr>
              <a:t>and makes it relevant to local cultural contexts.</a:t>
            </a:r>
            <a:r>
              <a:rPr kumimoji="0" lang="en-US" sz="1200" b="0" i="0" u="none" strike="noStrike" kern="1200" cap="none" spc="0" normalizeH="0" baseline="0" noProof="0" dirty="0">
                <a:ln>
                  <a:noFill/>
                </a:ln>
                <a:effectLst/>
                <a:uLnTx/>
                <a:uFillTx/>
                <a:latin typeface="Source Sans Pro" panose="020B0503030403020204" pitchFamily="34" charset="0"/>
                <a:ea typeface="+mn-ea"/>
                <a:cs typeface="+mn-cs"/>
              </a:rPr>
              <a:t>​</a:t>
            </a:r>
            <a:endParaRPr kumimoji="0" lang="en-US" sz="1200" b="0" i="0" u="none" strike="noStrike" kern="1200" cap="none" spc="0" normalizeH="0" baseline="0" noProof="0" dirty="0">
              <a:ln>
                <a:noFill/>
              </a:ln>
              <a:effectLst/>
              <a:uLnTx/>
              <a:uFillTx/>
              <a:latin typeface="Arial" panose="020B0604020202020204" pitchFamily="34" charset="0"/>
              <a:ea typeface="+mn-ea"/>
              <a:cs typeface="+mn-cs"/>
            </a:endParaRPr>
          </a:p>
          <a:p>
            <a:endParaRPr lang="en-US" dirty="0"/>
          </a:p>
        </p:txBody>
      </p:sp>
    </p:spTree>
    <p:extLst>
      <p:ext uri="{BB962C8B-B14F-4D97-AF65-F5344CB8AC3E}">
        <p14:creationId xmlns:p14="http://schemas.microsoft.com/office/powerpoint/2010/main" val="88036166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sz="2800" b="0" i="0" u="none" strike="noStrike" dirty="0">
                <a:solidFill>
                  <a:srgbClr val="000000"/>
                </a:solidFill>
                <a:effectLst/>
                <a:latin typeface="Calibri" panose="020F0502020204030204" pitchFamily="34" charset="0"/>
              </a:rPr>
              <a:t>Troy: As we get started it is best if I tell you what Project ECHO stands for, ECHO stands for….</a:t>
            </a:r>
            <a:r>
              <a:rPr lang="en-US" sz="2800" b="0" i="0" dirty="0">
                <a:solidFill>
                  <a:srgbClr val="000000"/>
                </a:solidFill>
                <a:effectLst/>
                <a:latin typeface="Calibri" panose="020F0502020204030204" pitchFamily="34" charset="0"/>
              </a:rPr>
              <a:t>​</a:t>
            </a:r>
            <a:endParaRPr lang="en-US" sz="2800" b="0" i="0" dirty="0">
              <a:solidFill>
                <a:srgbClr val="444444"/>
              </a:solidFill>
              <a:effectLst/>
              <a:latin typeface="Calibri" panose="020F0502020204030204" pitchFamily="34" charset="0"/>
            </a:endParaRPr>
          </a:p>
          <a:p>
            <a:pPr algn="l" rtl="0" fontAlgn="base"/>
            <a:r>
              <a:rPr lang="en-US" sz="2800" b="0" i="0" u="none" strike="noStrike" dirty="0">
                <a:solidFill>
                  <a:srgbClr val="000000"/>
                </a:solidFill>
                <a:effectLst/>
                <a:latin typeface="Calibri" panose="020F0502020204030204" pitchFamily="34" charset="0"/>
              </a:rPr>
              <a:t>In which state was project ECHO started?</a:t>
            </a:r>
            <a:r>
              <a:rPr lang="en-US" sz="2800" b="0" i="0" dirty="0">
                <a:solidFill>
                  <a:srgbClr val="000000"/>
                </a:solidFill>
                <a:effectLst/>
                <a:latin typeface="Calibri" panose="020F0502020204030204" pitchFamily="34" charset="0"/>
              </a:rPr>
              <a:t>​</a:t>
            </a:r>
            <a:endParaRPr lang="en-US" sz="2800" b="0" i="0" dirty="0">
              <a:solidFill>
                <a:srgbClr val="444444"/>
              </a:solidFill>
              <a:effectLst/>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700" dirty="0">
              <a:latin typeface="Poppins" panose="00000500000000000000" pitchFamily="2" charset="0"/>
              <a:cs typeface="Poppins" panose="00000500000000000000" pitchFamily="2" charset="0"/>
            </a:endParaRPr>
          </a:p>
        </p:txBody>
      </p:sp>
      <p:sp>
        <p:nvSpPr>
          <p:cNvPr id="4" name="Slide Number Placeholder 3"/>
          <p:cNvSpPr>
            <a:spLocks noGrp="1"/>
          </p:cNvSpPr>
          <p:nvPr>
            <p:ph type="sldNum" sz="quarter" idx="5"/>
          </p:nvPr>
        </p:nvSpPr>
        <p:spPr/>
        <p:txBody>
          <a:bodyPr/>
          <a:lstStyle/>
          <a:p>
            <a:fld id="{000692C2-EA05-8342-B77D-5374659127DB}" type="slidenum">
              <a:rPr lang="en-US"/>
              <a:t>17</a:t>
            </a:fld>
            <a:endParaRPr lang="en-US"/>
          </a:p>
        </p:txBody>
      </p:sp>
    </p:spTree>
    <p:extLst>
      <p:ext uri="{BB962C8B-B14F-4D97-AF65-F5344CB8AC3E}">
        <p14:creationId xmlns:p14="http://schemas.microsoft.com/office/powerpoint/2010/main" val="246306358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Troy:</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E0579D2-C235-4ED6-AECE-F4AE1A05BE8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2512199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Troy: Should we change this picture to ECHO vs. Webinar?</a:t>
            </a:r>
          </a:p>
          <a:p>
            <a:endParaRPr lang="en-US" dirty="0"/>
          </a:p>
        </p:txBody>
      </p:sp>
      <p:sp>
        <p:nvSpPr>
          <p:cNvPr id="4" name="Slide Number Placeholder 3"/>
          <p:cNvSpPr>
            <a:spLocks noGrp="1"/>
          </p:cNvSpPr>
          <p:nvPr>
            <p:ph type="sldNum" sz="quarter" idx="5"/>
          </p:nvPr>
        </p:nvSpPr>
        <p:spPr/>
        <p:txBody>
          <a:bodyPr/>
          <a:lstStyle/>
          <a:p>
            <a:fld id="{85E35197-6DA9-744D-98ED-310B7A3B435B}" type="slidenum">
              <a:rPr lang="en-US" smtClean="0"/>
              <a:t>19</a:t>
            </a:fld>
            <a:endParaRPr lang="en-US"/>
          </a:p>
        </p:txBody>
      </p:sp>
    </p:spTree>
    <p:extLst>
      <p:ext uri="{BB962C8B-B14F-4D97-AF65-F5344CB8AC3E}">
        <p14:creationId xmlns:p14="http://schemas.microsoft.com/office/powerpoint/2010/main" val="40352275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Source Sans Pro"/>
                <a:ea typeface="Source Sans Pro"/>
              </a:rPr>
              <a:t>Ashley: read through disclosures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Source Sans Pro"/>
                <a:ea typeface="Source Sans Pro"/>
              </a:rPr>
              <a:t>Today’s Session will </a:t>
            </a:r>
            <a:r>
              <a:rPr lang="en-US" sz="1200" b="1" dirty="0">
                <a:solidFill>
                  <a:srgbClr val="FF0000"/>
                </a:solidFill>
                <a:latin typeface="Source Sans Pro"/>
                <a:ea typeface="Source Sans Pro"/>
              </a:rPr>
              <a:t>NOT </a:t>
            </a:r>
            <a:r>
              <a:rPr lang="en-US" sz="1200" b="1" dirty="0">
                <a:latin typeface="Source Sans Pro"/>
                <a:ea typeface="Source Sans Pro"/>
              </a:rPr>
              <a:t>serve as a typical ECHO session but instead will function more like a traditional interactive webinar</a:t>
            </a:r>
          </a:p>
        </p:txBody>
      </p:sp>
      <p:sp>
        <p:nvSpPr>
          <p:cNvPr id="4" name="Slide Number Placeholder 3"/>
          <p:cNvSpPr>
            <a:spLocks noGrp="1"/>
          </p:cNvSpPr>
          <p:nvPr>
            <p:ph type="sldNum" sz="quarter" idx="5"/>
          </p:nvPr>
        </p:nvSpPr>
        <p:spPr/>
        <p:txBody>
          <a:bodyPr/>
          <a:lstStyle/>
          <a:p>
            <a:fld id="{85E35197-6DA9-744D-98ED-310B7A3B435B}" type="slidenum">
              <a:rPr lang="en-US" smtClean="0"/>
              <a:t>2</a:t>
            </a:fld>
            <a:endParaRPr lang="en-US"/>
          </a:p>
        </p:txBody>
      </p:sp>
    </p:spTree>
    <p:extLst>
      <p:ext uri="{BB962C8B-B14F-4D97-AF65-F5344CB8AC3E}">
        <p14:creationId xmlns:p14="http://schemas.microsoft.com/office/powerpoint/2010/main" val="426055517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700" dirty="0">
                <a:latin typeface="Poppins" panose="00000500000000000000" pitchFamily="2" charset="0"/>
                <a:cs typeface="Poppins" panose="00000500000000000000" pitchFamily="2" charset="0"/>
              </a:rPr>
              <a:t>Troy:</a:t>
            </a:r>
          </a:p>
        </p:txBody>
      </p:sp>
      <p:sp>
        <p:nvSpPr>
          <p:cNvPr id="4" name="Slide Number Placeholder 3"/>
          <p:cNvSpPr>
            <a:spLocks noGrp="1"/>
          </p:cNvSpPr>
          <p:nvPr>
            <p:ph type="sldNum" sz="quarter" idx="5"/>
          </p:nvPr>
        </p:nvSpPr>
        <p:spPr/>
        <p:txBody>
          <a:bodyPr/>
          <a:lstStyle/>
          <a:p>
            <a:fld id="{000692C2-EA05-8342-B77D-5374659127DB}" type="slidenum">
              <a:rPr lang="en-US"/>
              <a:t>20</a:t>
            </a:fld>
            <a:endParaRPr lang="en-US"/>
          </a:p>
        </p:txBody>
      </p:sp>
    </p:spTree>
    <p:extLst>
      <p:ext uri="{BB962C8B-B14F-4D97-AF65-F5344CB8AC3E}">
        <p14:creationId xmlns:p14="http://schemas.microsoft.com/office/powerpoint/2010/main" val="158024845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dirty="0">
                <a:solidFill>
                  <a:srgbClr val="595959"/>
                </a:solidFill>
                <a:latin typeface="Source Sans Pro Light"/>
                <a:ea typeface="Source Sans Pro"/>
                <a:cs typeface="Source Sans Pro Light"/>
              </a:rPr>
              <a:t>Troy: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Source Sans Pro" panose="020B0503030403020204" pitchFamily="34" charset="0"/>
                <a:ea typeface="+mn-ea"/>
                <a:cs typeface="+mn-cs"/>
              </a:rPr>
              <a:t>The Case-Based discussions are supplemented with short Didactic Presentations to improve content knowledge and share evidence-informed best practices</a:t>
            </a:r>
          </a:p>
          <a:p>
            <a:endParaRPr lang="en-US" dirty="0"/>
          </a:p>
          <a:p>
            <a:r>
              <a:rPr lang="en-US" dirty="0"/>
              <a:t>CME/CEU link</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00692C2-EA05-8342-B77D-5374659127D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6574308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dirty="0">
                <a:solidFill>
                  <a:srgbClr val="595959"/>
                </a:solidFill>
                <a:latin typeface="Source Sans Pro Light"/>
                <a:ea typeface="Source Sans Pro"/>
                <a:cs typeface="Source Sans Pro Light"/>
              </a:rPr>
              <a:t>Troy:</a:t>
            </a:r>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dirty="0">
              <a:solidFill>
                <a:srgbClr val="595959"/>
              </a:solidFill>
              <a:latin typeface="Source Sans Pro Light"/>
              <a:ea typeface="Source Sans Pro"/>
              <a:cs typeface="Source Sans Pro Light"/>
            </a:endParaRPr>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dirty="0">
                <a:solidFill>
                  <a:srgbClr val="595959"/>
                </a:solidFill>
                <a:latin typeface="Source Sans Pro Light"/>
                <a:ea typeface="Source Sans Pro"/>
                <a:cs typeface="Source Sans Pro Light"/>
              </a:rPr>
              <a:t>Transition to Ashley</a:t>
            </a:r>
          </a:p>
        </p:txBody>
      </p:sp>
      <p:sp>
        <p:nvSpPr>
          <p:cNvPr id="4" name="Slide Number Placeholder 3"/>
          <p:cNvSpPr>
            <a:spLocks noGrp="1"/>
          </p:cNvSpPr>
          <p:nvPr>
            <p:ph type="sldNum" sz="quarter" idx="5"/>
          </p:nvPr>
        </p:nvSpPr>
        <p:spPr/>
        <p:txBody>
          <a:bodyPr/>
          <a:lstStyle/>
          <a:p>
            <a:fld id="{000692C2-EA05-8342-B77D-5374659127DB}" type="slidenum">
              <a:rPr lang="en-US" smtClean="0"/>
              <a:t>22</a:t>
            </a:fld>
            <a:endParaRPr lang="en-US"/>
          </a:p>
        </p:txBody>
      </p:sp>
    </p:spTree>
    <p:extLst>
      <p:ext uri="{BB962C8B-B14F-4D97-AF65-F5344CB8AC3E}">
        <p14:creationId xmlns:p14="http://schemas.microsoft.com/office/powerpoint/2010/main" val="341356236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Ashley</a:t>
            </a:r>
          </a:p>
        </p:txBody>
      </p:sp>
      <p:sp>
        <p:nvSpPr>
          <p:cNvPr id="4" name="Slide Number Placeholder 3"/>
          <p:cNvSpPr>
            <a:spLocks noGrp="1"/>
          </p:cNvSpPr>
          <p:nvPr>
            <p:ph type="sldNum" sz="quarter" idx="5"/>
          </p:nvPr>
        </p:nvSpPr>
        <p:spPr/>
        <p:txBody>
          <a:bodyPr/>
          <a:lstStyle/>
          <a:p>
            <a:fld id="{85E35197-6DA9-744D-98ED-310B7A3B435B}" type="slidenum">
              <a:rPr lang="en-US" smtClean="0"/>
              <a:t>23</a:t>
            </a:fld>
            <a:endParaRPr lang="en-US"/>
          </a:p>
        </p:txBody>
      </p:sp>
    </p:spTree>
    <p:extLst>
      <p:ext uri="{BB962C8B-B14F-4D97-AF65-F5344CB8AC3E}">
        <p14:creationId xmlns:p14="http://schemas.microsoft.com/office/powerpoint/2010/main" val="217691389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Ashley</a:t>
            </a:r>
          </a:p>
        </p:txBody>
      </p:sp>
      <p:sp>
        <p:nvSpPr>
          <p:cNvPr id="4" name="Slide Number Placeholder 3"/>
          <p:cNvSpPr>
            <a:spLocks noGrp="1"/>
          </p:cNvSpPr>
          <p:nvPr>
            <p:ph type="sldNum" sz="quarter" idx="5"/>
          </p:nvPr>
        </p:nvSpPr>
        <p:spPr/>
        <p:txBody>
          <a:bodyPr/>
          <a:lstStyle/>
          <a:p>
            <a:fld id="{85E35197-6DA9-744D-98ED-310B7A3B435B}" type="slidenum">
              <a:rPr lang="en-US" smtClean="0"/>
              <a:t>24</a:t>
            </a:fld>
            <a:endParaRPr lang="en-US"/>
          </a:p>
        </p:txBody>
      </p:sp>
    </p:spTree>
    <p:extLst>
      <p:ext uri="{BB962C8B-B14F-4D97-AF65-F5344CB8AC3E}">
        <p14:creationId xmlns:p14="http://schemas.microsoft.com/office/powerpoint/2010/main" val="424723969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Ashley- pull 2022 NIS teen data for last ECHO session</a:t>
            </a:r>
          </a:p>
          <a:p>
            <a:endParaRPr lang="en-US" dirty="0"/>
          </a:p>
          <a:p>
            <a:r>
              <a:rPr lang="en-US" dirty="0"/>
              <a:t>So how is Nevada doing with HPV vaccinations? This slide showcases the most recent National Immunization Survey for teens. Nationally, 61.7% of adolescents 13-17 years of age are fully vaccinated against HPV. Nevada sits at 56.5%, which is below the national average. However, we did see a 6% uptake from 2020 to 2021.</a:t>
            </a:r>
          </a:p>
          <a:p>
            <a:endParaRPr lang="en-US" dirty="0"/>
          </a:p>
          <a:p>
            <a:r>
              <a:rPr lang="en-US" dirty="0"/>
              <a:t>When you compare HPV to other adolescent vaccines like Men and Tdap which are typically bundled at the 11-12 year range, both of those vaccines sit closer to a 90% threshold so we know providers are not recommending HPV in the same manner. Males are being vaccinated more frequently than their female counterparts, and their significant geographic disparities when you compare urban vs rural and frontier communities. When you look at state data, there’s opportunity in the rural, quad, and Clark counties in Nevada. </a:t>
            </a:r>
          </a:p>
          <a:p>
            <a:endParaRPr lang="en-US" dirty="0"/>
          </a:p>
          <a:p>
            <a:r>
              <a:rPr lang="en-US" dirty="0"/>
              <a:t>Additionally, when you look at the “on time” age group which is before the 13</a:t>
            </a:r>
            <a:r>
              <a:rPr lang="en-US" baseline="30000" dirty="0"/>
              <a:t>th</a:t>
            </a:r>
            <a:r>
              <a:rPr lang="en-US" dirty="0"/>
              <a:t> birthday, only 38% of adolescents have completed their HPV vaccine series.</a:t>
            </a:r>
          </a:p>
          <a:p>
            <a:endParaRPr lang="en-US" dirty="0"/>
          </a:p>
          <a:p>
            <a:r>
              <a:rPr lang="en-US" dirty="0"/>
              <a:t>During our small state meeting in June, Winter Tucker from the state immunization program, shared that in Nevada African American and Hispanic adolescents have the highest uptake of HPV, Tdap, and </a:t>
            </a:r>
            <a:r>
              <a:rPr lang="en-US" dirty="0" err="1"/>
              <a:t>Mening</a:t>
            </a:r>
            <a:r>
              <a:rPr lang="en-US" dirty="0"/>
              <a:t> than any other ethnic group. The Asian pacific islander group has the lowest HPV vaccination uptake year over year. However, there has been a decrease in HPV vaccination over the las 5 years among the American Indian/Native American group. Which was a significant finding since nationally, Indian Health Services and tribal clinics tend to have higher HPV vaccination rates than other racial and ethnic group. </a:t>
            </a:r>
          </a:p>
          <a:p>
            <a:endParaRPr lang="en-US" dirty="0"/>
          </a:p>
          <a:p>
            <a:r>
              <a:rPr lang="en-US" dirty="0"/>
              <a:t>Data is sourced from NIS-Teen (CDC, 2020) https://www.cdc.gov/vaccines/imz-managers/coverage/teenvaxview/data-reports/index.html </a:t>
            </a:r>
          </a:p>
          <a:p>
            <a:r>
              <a:rPr lang="en-US" dirty="0"/>
              <a:t>All the stats are for Up-to-Date Completion for People aged 13-17.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D1E006-4CEE-4EC4-9CC0-3AF14817F99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6574869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Ashley</a:t>
            </a:r>
          </a:p>
        </p:txBody>
      </p:sp>
      <p:sp>
        <p:nvSpPr>
          <p:cNvPr id="4" name="Slide Number Placeholder 3"/>
          <p:cNvSpPr>
            <a:spLocks noGrp="1"/>
          </p:cNvSpPr>
          <p:nvPr>
            <p:ph type="sldNum" sz="quarter" idx="5"/>
          </p:nvPr>
        </p:nvSpPr>
        <p:spPr/>
        <p:txBody>
          <a:bodyPr/>
          <a:lstStyle/>
          <a:p>
            <a:fld id="{85E35197-6DA9-744D-98ED-310B7A3B435B}" type="slidenum">
              <a:rPr lang="en-US" smtClean="0"/>
              <a:t>26</a:t>
            </a:fld>
            <a:endParaRPr lang="en-US"/>
          </a:p>
        </p:txBody>
      </p:sp>
    </p:spTree>
    <p:extLst>
      <p:ext uri="{BB962C8B-B14F-4D97-AF65-F5344CB8AC3E}">
        <p14:creationId xmlns:p14="http://schemas.microsoft.com/office/powerpoint/2010/main" val="319996092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Ashley</a:t>
            </a:r>
          </a:p>
        </p:txBody>
      </p:sp>
      <p:sp>
        <p:nvSpPr>
          <p:cNvPr id="4" name="Slide Number Placeholder 3"/>
          <p:cNvSpPr>
            <a:spLocks noGrp="1"/>
          </p:cNvSpPr>
          <p:nvPr>
            <p:ph type="sldNum" sz="quarter" idx="5"/>
          </p:nvPr>
        </p:nvSpPr>
        <p:spPr/>
        <p:txBody>
          <a:bodyPr/>
          <a:lstStyle/>
          <a:p>
            <a:fld id="{85E35197-6DA9-744D-98ED-310B7A3B435B}" type="slidenum">
              <a:rPr lang="en-US" smtClean="0"/>
              <a:t>27</a:t>
            </a:fld>
            <a:endParaRPr lang="en-US"/>
          </a:p>
        </p:txBody>
      </p:sp>
    </p:spTree>
    <p:extLst>
      <p:ext uri="{BB962C8B-B14F-4D97-AF65-F5344CB8AC3E}">
        <p14:creationId xmlns:p14="http://schemas.microsoft.com/office/powerpoint/2010/main" val="411010323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Calibri"/>
              <a:buNone/>
            </a:pPr>
            <a:r>
              <a:rPr lang="en-US" dirty="0">
                <a:cs typeface="Calibri"/>
              </a:rPr>
              <a:t>Ashley</a:t>
            </a:r>
          </a:p>
        </p:txBody>
      </p:sp>
      <p:sp>
        <p:nvSpPr>
          <p:cNvPr id="4" name="Slide Number Placeholder 3"/>
          <p:cNvSpPr>
            <a:spLocks noGrp="1"/>
          </p:cNvSpPr>
          <p:nvPr>
            <p:ph type="sldNum" sz="quarter" idx="5"/>
          </p:nvPr>
        </p:nvSpPr>
        <p:spPr/>
        <p:txBody>
          <a:bodyPr/>
          <a:lstStyle/>
          <a:p>
            <a:fld id="{85E35197-6DA9-744D-98ED-310B7A3B435B}" type="slidenum">
              <a:rPr lang="en-US" smtClean="0"/>
              <a:t>28</a:t>
            </a:fld>
            <a:endParaRPr lang="en-US"/>
          </a:p>
        </p:txBody>
      </p:sp>
    </p:spTree>
    <p:extLst>
      <p:ext uri="{BB962C8B-B14F-4D97-AF65-F5344CB8AC3E}">
        <p14:creationId xmlns:p14="http://schemas.microsoft.com/office/powerpoint/2010/main" val="412005909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Ashley: In all cohorts, there were positive changes in vaccination beliefs, confidence discussing the vaccine, and decreased misconceptions of the HPV vaccine </a:t>
            </a:r>
          </a:p>
          <a:p>
            <a:endParaRPr lang="en-US" dirty="0"/>
          </a:p>
          <a:p>
            <a:r>
              <a:rPr lang="en-US" dirty="0"/>
              <a:t>Transition to Troy and Liz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DB1CFF4-058C-4EBF-9818-43F433C2476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757693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panose="020F0502020204030204"/>
            </a:endParaRPr>
          </a:p>
        </p:txBody>
      </p:sp>
      <p:sp>
        <p:nvSpPr>
          <p:cNvPr id="5" name="Header Placeholder 4">
            <a:extLst>
              <a:ext uri="{FF2B5EF4-FFF2-40B4-BE49-F238E27FC236}">
                <a16:creationId xmlns:a16="http://schemas.microsoft.com/office/drawing/2014/main" id="{A63D3603-84B9-4472-9494-5817AB4CEBB4}"/>
              </a:ext>
            </a:extLst>
          </p:cNvPr>
          <p:cNvSpPr>
            <a:spLocks noGrp="1"/>
          </p:cNvSpPr>
          <p:nvPr>
            <p:ph type="hdr" sz="quarter"/>
          </p:nvPr>
        </p:nvSpPr>
        <p:spPr/>
        <p:txBody>
          <a:bodyPr/>
          <a:lstStyle/>
          <a:p>
            <a:pPr marL="0" marR="0" lvl="0" indent="0" algn="l" defTabSz="899852"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VA CRC Screening Boot Camp</a:t>
            </a:r>
          </a:p>
          <a:p>
            <a:pPr marL="0" marR="0" lvl="0" indent="0" algn="l" defTabSz="899852"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March 19-20, 2019 | Richmond, VA</a:t>
            </a:r>
          </a:p>
        </p:txBody>
      </p:sp>
    </p:spTree>
    <p:extLst>
      <p:ext uri="{BB962C8B-B14F-4D97-AF65-F5344CB8AC3E}">
        <p14:creationId xmlns:p14="http://schemas.microsoft.com/office/powerpoint/2010/main" val="345792261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Troy: </a:t>
            </a:r>
          </a:p>
          <a:p>
            <a:endParaRPr lang="en-US" dirty="0"/>
          </a:p>
          <a:p>
            <a:r>
              <a:rPr lang="en-US" dirty="0"/>
              <a:t>The case presentation is often described as the virtual grand-rounds and really serves as one of the most important parts of the ECHO. As we mentioned earlier, what set ECHO apart from a traditional webinar is the combination of both didactic and case-based learning.  The case presentation allows participants to present a case and or a problem and then, solicit real-time guidance and feedback from our esteemed experts.  It is also a learning opportunity for our subject matter expert in that you will hear the realities of issues that exist from our participants.  </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00692C2-EA05-8342-B77D-5374659127D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3206641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595959"/>
                </a:solidFill>
                <a:latin typeface="Source Sans Pro Light"/>
                <a:ea typeface="Source Sans Pro"/>
                <a:cs typeface="Source Sans Pro Light"/>
              </a:rPr>
              <a:t>Troy: ACS Staff Lead</a:t>
            </a:r>
            <a:r>
              <a:rPr lang="en-US" dirty="0"/>
              <a:t>, we will quickly go over the form, which is pretty self-explanatory and will change throughout the trajectory of our project.  The ACS team is happy to meet with the case presentation team for a brief meeting to walk through this.  Remember, this is an opportunity to learn from some of the very best….from your state and from across the United States.  </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00692C2-EA05-8342-B77D-5374659127D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5757256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Troy to introduce Liz</a:t>
            </a:r>
          </a:p>
        </p:txBody>
      </p:sp>
      <p:sp>
        <p:nvSpPr>
          <p:cNvPr id="4" name="Slide Number Placeholder 3"/>
          <p:cNvSpPr>
            <a:spLocks noGrp="1"/>
          </p:cNvSpPr>
          <p:nvPr>
            <p:ph type="sldNum" sz="quarter" idx="5"/>
          </p:nvPr>
        </p:nvSpPr>
        <p:spPr/>
        <p:txBody>
          <a:bodyPr/>
          <a:lstStyle/>
          <a:p>
            <a:fld id="{85E35197-6DA9-744D-98ED-310B7A3B435B}" type="slidenum">
              <a:rPr lang="en-US" smtClean="0"/>
              <a:t>32</a:t>
            </a:fld>
            <a:endParaRPr lang="en-US"/>
          </a:p>
        </p:txBody>
      </p:sp>
    </p:spTree>
    <p:extLst>
      <p:ext uri="{BB962C8B-B14F-4D97-AF65-F5344CB8AC3E}">
        <p14:creationId xmlns:p14="http://schemas.microsoft.com/office/powerpoint/2010/main" val="321984686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200" b="0" i="0" u="none" strike="noStrike" kern="1200" cap="none" spc="0" normalizeH="0" baseline="0" noProof="0" dirty="0">
                <a:ln>
                  <a:noFill/>
                </a:ln>
                <a:solidFill>
                  <a:prstClr val="black"/>
                </a:solidFill>
                <a:effectLst/>
                <a:uLnTx/>
                <a:uFillTx/>
                <a:latin typeface="Poppins" panose="00000500000000000000" pitchFamily="2" charset="0"/>
                <a:cs typeface="Poppins" panose="00000500000000000000" pitchFamily="2" charset="0"/>
              </a:rPr>
              <a:t>Liz</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F9C003-B461-9245-81B9-BC237E81C10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8052466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defRPr/>
            </a:pPr>
            <a:r>
              <a:rPr lang="en-US" dirty="0"/>
              <a:t>Troy &amp; Liz</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F9C003-B461-9245-81B9-BC237E81C10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7177793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Ashley</a:t>
            </a:r>
          </a:p>
        </p:txBody>
      </p:sp>
      <p:sp>
        <p:nvSpPr>
          <p:cNvPr id="4" name="Slide Number Placeholder 3"/>
          <p:cNvSpPr>
            <a:spLocks noGrp="1"/>
          </p:cNvSpPr>
          <p:nvPr>
            <p:ph type="sldNum" sz="quarter" idx="5"/>
          </p:nvPr>
        </p:nvSpPr>
        <p:spPr/>
        <p:txBody>
          <a:bodyPr/>
          <a:lstStyle/>
          <a:p>
            <a:fld id="{85E35197-6DA9-744D-98ED-310B7A3B435B}" type="slidenum">
              <a:rPr lang="en-US" smtClean="0"/>
              <a:t>35</a:t>
            </a:fld>
            <a:endParaRPr lang="en-US"/>
          </a:p>
        </p:txBody>
      </p:sp>
    </p:spTree>
    <p:extLst>
      <p:ext uri="{BB962C8B-B14F-4D97-AF65-F5344CB8AC3E}">
        <p14:creationId xmlns:p14="http://schemas.microsoft.com/office/powerpoint/2010/main" val="213594612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Ashley</a:t>
            </a:r>
            <a:endParaRPr lang="en-US" dirty="0"/>
          </a:p>
        </p:txBody>
      </p:sp>
      <p:sp>
        <p:nvSpPr>
          <p:cNvPr id="4" name="Slide Number Placeholder 3"/>
          <p:cNvSpPr>
            <a:spLocks noGrp="1"/>
          </p:cNvSpPr>
          <p:nvPr>
            <p:ph type="sldNum" sz="quarter" idx="5"/>
          </p:nvPr>
        </p:nvSpPr>
        <p:spPr/>
        <p:txBody>
          <a:bodyPr/>
          <a:lstStyle/>
          <a:p>
            <a:fld id="{85E35197-6DA9-744D-98ED-310B7A3B435B}" type="slidenum">
              <a:rPr lang="en-US" smtClean="0"/>
              <a:t>36</a:t>
            </a:fld>
            <a:endParaRPr lang="en-US"/>
          </a:p>
        </p:txBody>
      </p:sp>
    </p:spTree>
    <p:extLst>
      <p:ext uri="{BB962C8B-B14F-4D97-AF65-F5344CB8AC3E}">
        <p14:creationId xmlns:p14="http://schemas.microsoft.com/office/powerpoint/2010/main" val="229183342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Ashley &amp; Troy</a:t>
            </a:r>
          </a:p>
        </p:txBody>
      </p:sp>
      <p:sp>
        <p:nvSpPr>
          <p:cNvPr id="4" name="Slide Number Placeholder 3"/>
          <p:cNvSpPr>
            <a:spLocks noGrp="1"/>
          </p:cNvSpPr>
          <p:nvPr>
            <p:ph type="sldNum" sz="quarter" idx="5"/>
          </p:nvPr>
        </p:nvSpPr>
        <p:spPr/>
        <p:txBody>
          <a:bodyPr/>
          <a:lstStyle/>
          <a:p>
            <a:fld id="{85E35197-6DA9-744D-98ED-310B7A3B435B}" type="slidenum">
              <a:rPr lang="en-US" smtClean="0"/>
              <a:t>37</a:t>
            </a:fld>
            <a:endParaRPr lang="en-US"/>
          </a:p>
        </p:txBody>
      </p:sp>
    </p:spTree>
    <p:extLst>
      <p:ext uri="{BB962C8B-B14F-4D97-AF65-F5344CB8AC3E}">
        <p14:creationId xmlns:p14="http://schemas.microsoft.com/office/powerpoint/2010/main" val="326954464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Ashley</a:t>
            </a:r>
          </a:p>
        </p:txBody>
      </p:sp>
      <p:sp>
        <p:nvSpPr>
          <p:cNvPr id="4" name="Slide Number Placeholder 3"/>
          <p:cNvSpPr>
            <a:spLocks noGrp="1"/>
          </p:cNvSpPr>
          <p:nvPr>
            <p:ph type="sldNum" sz="quarter" idx="5"/>
          </p:nvPr>
        </p:nvSpPr>
        <p:spPr/>
        <p:txBody>
          <a:bodyPr/>
          <a:lstStyle/>
          <a:p>
            <a:fld id="{1EF9C003-B461-9245-81B9-BC237E81C108}" type="slidenum">
              <a:rPr lang="en-US" smtClean="0"/>
              <a:t>38</a:t>
            </a:fld>
            <a:endParaRPr lang="en-US"/>
          </a:p>
        </p:txBody>
      </p:sp>
    </p:spTree>
    <p:extLst>
      <p:ext uri="{BB962C8B-B14F-4D97-AF65-F5344CB8AC3E}">
        <p14:creationId xmlns:p14="http://schemas.microsoft.com/office/powerpoint/2010/main" val="45179039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Ashley</a:t>
            </a:r>
          </a:p>
          <a:p>
            <a:r>
              <a:rPr lang="en-US" dirty="0"/>
              <a:t>Vaccination rate</a:t>
            </a:r>
          </a:p>
          <a:p>
            <a:r>
              <a:rPr lang="en-US" dirty="0"/>
              <a:t>ECHO facilitation?</a:t>
            </a:r>
          </a:p>
          <a:p>
            <a:r>
              <a:rPr lang="en-US" dirty="0"/>
              <a:t>Shoot an email</a:t>
            </a:r>
          </a:p>
          <a:p>
            <a:endParaRPr lang="en-US" dirty="0"/>
          </a:p>
        </p:txBody>
      </p:sp>
      <p:sp>
        <p:nvSpPr>
          <p:cNvPr id="4" name="Slide Number Placeholder 3"/>
          <p:cNvSpPr>
            <a:spLocks noGrp="1"/>
          </p:cNvSpPr>
          <p:nvPr>
            <p:ph type="sldNum" sz="quarter" idx="5"/>
          </p:nvPr>
        </p:nvSpPr>
        <p:spPr/>
        <p:txBody>
          <a:bodyPr/>
          <a:lstStyle/>
          <a:p>
            <a:fld id="{85E35197-6DA9-744D-98ED-310B7A3B435B}" type="slidenum">
              <a:rPr lang="en-US" smtClean="0"/>
              <a:t>39</a:t>
            </a:fld>
            <a:endParaRPr lang="en-US"/>
          </a:p>
        </p:txBody>
      </p:sp>
    </p:spTree>
    <p:extLst>
      <p:ext uri="{BB962C8B-B14F-4D97-AF65-F5344CB8AC3E}">
        <p14:creationId xmlns:p14="http://schemas.microsoft.com/office/powerpoint/2010/main" val="36864338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Poppins" panose="00000500000000000000" pitchFamily="2" charset="0"/>
                <a:cs typeface="Poppins" panose="00000500000000000000" pitchFamily="2" charset="0"/>
              </a:rPr>
              <a:t>Ashley</a:t>
            </a:r>
          </a:p>
          <a:p>
            <a:r>
              <a:rPr lang="en-US" dirty="0">
                <a:latin typeface="Poppins" panose="00000500000000000000" pitchFamily="2" charset="0"/>
                <a:cs typeface="Poppins" panose="00000500000000000000" pitchFamily="2" charset="0"/>
              </a:rPr>
              <a:t>Option 1: </a:t>
            </a:r>
          </a:p>
          <a:p>
            <a:pPr lvl="1"/>
            <a:r>
              <a:rPr lang="en-US" dirty="0">
                <a:latin typeface="Poppins" panose="00000500000000000000" pitchFamily="2" charset="0"/>
                <a:cs typeface="Poppins" panose="00000500000000000000" pitchFamily="2" charset="0"/>
              </a:rPr>
              <a:t>Open the Participants box, hover over your name and select More. Select </a:t>
            </a:r>
            <a:r>
              <a:rPr lang="en-US" b="1" dirty="0">
                <a:latin typeface="Poppins" panose="00000500000000000000" pitchFamily="2" charset="0"/>
                <a:cs typeface="Poppins" panose="00000500000000000000" pitchFamily="2" charset="0"/>
              </a:rPr>
              <a:t>Rename</a:t>
            </a:r>
            <a:r>
              <a:rPr lang="en-US" dirty="0">
                <a:latin typeface="Poppins" panose="00000500000000000000" pitchFamily="2" charset="0"/>
                <a:cs typeface="Poppins" panose="00000500000000000000" pitchFamily="2" charset="0"/>
              </a:rPr>
              <a:t> from the options list and update your name to include your first and last name and the clinic you are representing.</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prstClr val="black"/>
                </a:solidFill>
                <a:effectLst/>
                <a:uLnTx/>
                <a:uFillTx/>
                <a:latin typeface="Poppins" panose="00000500000000000000" pitchFamily="2" charset="0"/>
                <a:cs typeface="Poppins" panose="00000500000000000000" pitchFamily="2" charset="0"/>
              </a:rPr>
              <a:t>Option 2: </a:t>
            </a:r>
          </a:p>
          <a:p>
            <a:pPr marL="457200" marR="0" lvl="1" indent="0" algn="l" defTabSz="914400" rtl="0" eaLnBrk="1" fontAlgn="auto" latinLnBrk="0" hangingPunct="1">
              <a:lnSpc>
                <a:spcPct val="90000"/>
              </a:lnSpc>
              <a:spcBef>
                <a:spcPts val="5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prstClr val="black"/>
                </a:solidFill>
                <a:effectLst/>
                <a:uLnTx/>
                <a:uFillTx/>
                <a:latin typeface="Poppins" panose="00000500000000000000" pitchFamily="2" charset="0"/>
                <a:cs typeface="Poppins" panose="00000500000000000000" pitchFamily="2" charset="0"/>
              </a:rPr>
              <a:t>Hover your video feed and select the three dots at the top right corner image. From this options list, select </a:t>
            </a:r>
            <a:r>
              <a:rPr kumimoji="0" lang="en-US" sz="2400" b="1" i="0" u="none" strike="noStrike" kern="1200" cap="none" spc="0" normalizeH="0" baseline="0" noProof="0" dirty="0">
                <a:ln>
                  <a:noFill/>
                </a:ln>
                <a:solidFill>
                  <a:prstClr val="black"/>
                </a:solidFill>
                <a:effectLst/>
                <a:uLnTx/>
                <a:uFillTx/>
                <a:latin typeface="Poppins" panose="00000500000000000000" pitchFamily="2" charset="0"/>
                <a:cs typeface="Poppins" panose="00000500000000000000" pitchFamily="2" charset="0"/>
              </a:rPr>
              <a:t>Rename </a:t>
            </a:r>
            <a:r>
              <a:rPr kumimoji="0" lang="en-US" sz="2400" b="0" i="0" u="none" strike="noStrike" kern="1200" cap="none" spc="0" normalizeH="0" baseline="0" noProof="0" dirty="0">
                <a:ln>
                  <a:noFill/>
                </a:ln>
                <a:solidFill>
                  <a:prstClr val="black"/>
                </a:solidFill>
                <a:effectLst/>
                <a:uLnTx/>
                <a:uFillTx/>
                <a:latin typeface="Poppins" panose="00000500000000000000" pitchFamily="2" charset="0"/>
                <a:cs typeface="Poppins" panose="00000500000000000000" pitchFamily="2" charset="0"/>
              </a:rPr>
              <a:t>and update your name to include your first and last name and the clinic you are representing. </a:t>
            </a:r>
          </a:p>
          <a:p>
            <a:pPr lvl="1"/>
            <a:endParaRPr lang="en-US" dirty="0">
              <a:latin typeface="Poppins" panose="00000500000000000000" pitchFamily="2" charset="0"/>
              <a:cs typeface="Poppins" panose="00000500000000000000" pitchFamily="2"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30193B-564F-4854-8A52-728F3FB19C8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6211945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Ashley </a:t>
            </a:r>
          </a:p>
        </p:txBody>
      </p:sp>
      <p:sp>
        <p:nvSpPr>
          <p:cNvPr id="4" name="Slide Number Placeholder 3"/>
          <p:cNvSpPr>
            <a:spLocks noGrp="1"/>
          </p:cNvSpPr>
          <p:nvPr>
            <p:ph type="sldNum" sz="quarter" idx="5"/>
          </p:nvPr>
        </p:nvSpPr>
        <p:spPr/>
        <p:txBody>
          <a:bodyPr/>
          <a:lstStyle/>
          <a:p>
            <a:fld id="{85E35197-6DA9-744D-98ED-310B7A3B435B}" type="slidenum">
              <a:rPr lang="en-US" smtClean="0"/>
              <a:t>40</a:t>
            </a:fld>
            <a:endParaRPr lang="en-US"/>
          </a:p>
        </p:txBody>
      </p:sp>
    </p:spTree>
    <p:extLst>
      <p:ext uri="{BB962C8B-B14F-4D97-AF65-F5344CB8AC3E}">
        <p14:creationId xmlns:p14="http://schemas.microsoft.com/office/powerpoint/2010/main" val="14474053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Poppins" panose="00000500000000000000" pitchFamily="2" charset="0"/>
                <a:cs typeface="Poppins" panose="00000500000000000000" pitchFamily="2" charset="0"/>
              </a:rPr>
              <a:t>Ashley</a:t>
            </a:r>
          </a:p>
          <a:p>
            <a:endParaRPr kumimoji="0" lang="en-US" sz="2400" b="0" i="0" u="none" strike="noStrike" kern="1200" cap="none" spc="0" normalizeH="0" baseline="0" noProof="0" dirty="0">
              <a:ln>
                <a:noFill/>
              </a:ln>
              <a:solidFill>
                <a:prstClr val="black"/>
              </a:solidFill>
              <a:effectLst/>
              <a:uLnTx/>
              <a:uFillTx/>
              <a:latin typeface="Poppins" panose="00000500000000000000" pitchFamily="2" charset="0"/>
              <a:cs typeface="Poppins" panose="00000500000000000000" pitchFamily="2"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30193B-564F-4854-8A52-728F3FB19C8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998129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Ashley </a:t>
            </a:r>
          </a:p>
          <a:p>
            <a:endParaRPr lang="en-US" dirty="0"/>
          </a:p>
          <a:p>
            <a:r>
              <a:rPr lang="en-US" dirty="0"/>
              <a:t>Transition to Sandy</a:t>
            </a:r>
          </a:p>
        </p:txBody>
      </p:sp>
      <p:sp>
        <p:nvSpPr>
          <p:cNvPr id="4" name="Slide Number Placeholder 3"/>
          <p:cNvSpPr>
            <a:spLocks noGrp="1"/>
          </p:cNvSpPr>
          <p:nvPr>
            <p:ph type="sldNum" sz="quarter" idx="5"/>
          </p:nvPr>
        </p:nvSpPr>
        <p:spPr/>
        <p:txBody>
          <a:bodyPr/>
          <a:lstStyle/>
          <a:p>
            <a:fld id="{85E35197-6DA9-744D-98ED-310B7A3B435B}" type="slidenum">
              <a:rPr lang="en-US" smtClean="0"/>
              <a:t>6</a:t>
            </a:fld>
            <a:endParaRPr lang="en-US"/>
          </a:p>
        </p:txBody>
      </p:sp>
    </p:spTree>
    <p:extLst>
      <p:ext uri="{BB962C8B-B14F-4D97-AF65-F5344CB8AC3E}">
        <p14:creationId xmlns:p14="http://schemas.microsoft.com/office/powerpoint/2010/main" val="34725344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Sandy</a:t>
            </a:r>
          </a:p>
        </p:txBody>
      </p:sp>
      <p:sp>
        <p:nvSpPr>
          <p:cNvPr id="4" name="Slide Number Placeholder 3"/>
          <p:cNvSpPr>
            <a:spLocks noGrp="1"/>
          </p:cNvSpPr>
          <p:nvPr>
            <p:ph type="sldNum" sz="quarter" idx="5"/>
          </p:nvPr>
        </p:nvSpPr>
        <p:spPr/>
        <p:txBody>
          <a:bodyPr/>
          <a:lstStyle/>
          <a:p>
            <a:fld id="{85E35197-6DA9-744D-98ED-310B7A3B435B}" type="slidenum">
              <a:rPr lang="en-US" smtClean="0"/>
              <a:t>7</a:t>
            </a:fld>
            <a:endParaRPr lang="en-US"/>
          </a:p>
        </p:txBody>
      </p:sp>
    </p:spTree>
    <p:extLst>
      <p:ext uri="{BB962C8B-B14F-4D97-AF65-F5344CB8AC3E}">
        <p14:creationId xmlns:p14="http://schemas.microsoft.com/office/powerpoint/2010/main" val="334311422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Sandy</a:t>
            </a:r>
          </a:p>
        </p:txBody>
      </p:sp>
      <p:sp>
        <p:nvSpPr>
          <p:cNvPr id="4" name="Slide Number Placeholder 3"/>
          <p:cNvSpPr>
            <a:spLocks noGrp="1"/>
          </p:cNvSpPr>
          <p:nvPr>
            <p:ph type="sldNum" sz="quarter" idx="5"/>
          </p:nvPr>
        </p:nvSpPr>
        <p:spPr/>
        <p:txBody>
          <a:bodyPr/>
          <a:lstStyle/>
          <a:p>
            <a:fld id="{85E35197-6DA9-744D-98ED-310B7A3B435B}" type="slidenum">
              <a:rPr lang="en-US" smtClean="0"/>
              <a:t>8</a:t>
            </a:fld>
            <a:endParaRPr lang="en-US"/>
          </a:p>
        </p:txBody>
      </p:sp>
    </p:spTree>
    <p:extLst>
      <p:ext uri="{BB962C8B-B14F-4D97-AF65-F5344CB8AC3E}">
        <p14:creationId xmlns:p14="http://schemas.microsoft.com/office/powerpoint/2010/main" val="364678991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Sandy</a:t>
            </a:r>
          </a:p>
        </p:txBody>
      </p:sp>
      <p:sp>
        <p:nvSpPr>
          <p:cNvPr id="4" name="Slide Number Placeholder 3"/>
          <p:cNvSpPr>
            <a:spLocks noGrp="1"/>
          </p:cNvSpPr>
          <p:nvPr>
            <p:ph type="sldNum" sz="quarter" idx="5"/>
          </p:nvPr>
        </p:nvSpPr>
        <p:spPr/>
        <p:txBody>
          <a:bodyPr/>
          <a:lstStyle/>
          <a:p>
            <a:fld id="{85E35197-6DA9-744D-98ED-310B7A3B435B}" type="slidenum">
              <a:rPr lang="en-US" smtClean="0"/>
              <a:t>9</a:t>
            </a:fld>
            <a:endParaRPr lang="en-US"/>
          </a:p>
        </p:txBody>
      </p:sp>
    </p:spTree>
    <p:extLst>
      <p:ext uri="{BB962C8B-B14F-4D97-AF65-F5344CB8AC3E}">
        <p14:creationId xmlns:p14="http://schemas.microsoft.com/office/powerpoint/2010/main" val="424287068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6.xml"/><Relationship Id="rId4" Type="http://schemas.openxmlformats.org/officeDocument/2006/relationships/image" Target="../media/image2.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6.xml"/><Relationship Id="rId4" Type="http://schemas.openxmlformats.org/officeDocument/2006/relationships/image" Target="../media/image4.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4.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4.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Date Placeholder 3">
            <a:extLst>
              <a:ext uri="{FF2B5EF4-FFF2-40B4-BE49-F238E27FC236}">
                <a16:creationId xmlns:a16="http://schemas.microsoft.com/office/drawing/2014/main" id="{0F4CD2E5-A739-D431-291B-8752FFB93D6E}"/>
              </a:ext>
            </a:extLst>
          </p:cNvPr>
          <p:cNvSpPr>
            <a:spLocks noGrp="1"/>
          </p:cNvSpPr>
          <p:nvPr>
            <p:ph type="dt" sz="half" idx="2"/>
          </p:nvPr>
        </p:nvSpPr>
        <p:spPr>
          <a:xfrm>
            <a:off x="11423056" y="210312"/>
            <a:ext cx="531877" cy="245764"/>
          </a:xfrm>
          <a:prstGeom prst="rect">
            <a:avLst/>
          </a:prstGeom>
        </p:spPr>
        <p:txBody>
          <a:bodyPr wrap="square" lIns="0" tIns="0" rIns="0" bIns="0" anchor="t" anchorCtr="0">
            <a:noAutofit/>
          </a:bodyPr>
          <a:lstStyle>
            <a:lvl1pPr algn="r">
              <a:defRPr sz="800" baseline="0">
                <a:latin typeface="Poppins" pitchFamily="2" charset="77"/>
                <a:cs typeface="Poppins" pitchFamily="2" charset="77"/>
              </a:defRPr>
            </a:lvl1pPr>
          </a:lstStyle>
          <a:p>
            <a:fld id="{B07D23A7-7402-0843-A222-AAEABEA1D2C1}" type="datetime1">
              <a:rPr lang="en-US" smtClean="0"/>
              <a:t>7/19/2023</a:t>
            </a:fld>
            <a:endParaRPr lang="en-US"/>
          </a:p>
        </p:txBody>
      </p:sp>
      <p:sp>
        <p:nvSpPr>
          <p:cNvPr id="9" name="Slide Number Placeholder 5">
            <a:extLst>
              <a:ext uri="{FF2B5EF4-FFF2-40B4-BE49-F238E27FC236}">
                <a16:creationId xmlns:a16="http://schemas.microsoft.com/office/drawing/2014/main" id="{1855C746-6FEC-0142-8614-57C5A4EC2E8F}"/>
              </a:ext>
            </a:extLst>
          </p:cNvPr>
          <p:cNvSpPr>
            <a:spLocks noGrp="1"/>
          </p:cNvSpPr>
          <p:nvPr>
            <p:ph type="sldNum" sz="quarter" idx="4"/>
          </p:nvPr>
        </p:nvSpPr>
        <p:spPr>
          <a:xfrm>
            <a:off x="11507724" y="6554428"/>
            <a:ext cx="531876" cy="123111"/>
          </a:xfrm>
          <a:prstGeom prst="rect">
            <a:avLst/>
          </a:prstGeom>
        </p:spPr>
        <p:txBody>
          <a:bodyPr wrap="square" lIns="0" tIns="0" rIns="0" bIns="0">
            <a:spAutoFit/>
          </a:bodyPr>
          <a:lstStyle>
            <a:lvl1pPr algn="r">
              <a:defRPr sz="800" baseline="0">
                <a:latin typeface="Poppins" pitchFamily="2" charset="77"/>
              </a:defRPr>
            </a:lvl1pPr>
          </a:lstStyle>
          <a:p>
            <a:fld id="{9091AC62-753B-3240-A76B-ED140B7F97AA}" type="slidenum">
              <a:rPr lang="en-US" smtClean="0"/>
              <a:pPr/>
              <a:t>‹#›</a:t>
            </a:fld>
            <a:endParaRPr lang="en-US"/>
          </a:p>
        </p:txBody>
      </p:sp>
      <p:pic>
        <p:nvPicPr>
          <p:cNvPr id="4" name="Picture 3">
            <a:extLst>
              <a:ext uri="{FF2B5EF4-FFF2-40B4-BE49-F238E27FC236}">
                <a16:creationId xmlns:a16="http://schemas.microsoft.com/office/drawing/2014/main" id="{43B01796-0D87-B2A7-4445-CDBF74BDADD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5505" b="26667"/>
          <a:stretch/>
        </p:blipFill>
        <p:spPr>
          <a:xfrm>
            <a:off x="0" y="1828800"/>
            <a:ext cx="11520758" cy="5029200"/>
          </a:xfrm>
          <a:prstGeom prst="rect">
            <a:avLst/>
          </a:prstGeom>
        </p:spPr>
      </p:pic>
      <p:pic>
        <p:nvPicPr>
          <p:cNvPr id="5" name="Picture 4" descr="Logo, company name&#10;&#10;Description automatically generated">
            <a:extLst>
              <a:ext uri="{FF2B5EF4-FFF2-40B4-BE49-F238E27FC236}">
                <a16:creationId xmlns:a16="http://schemas.microsoft.com/office/drawing/2014/main" id="{E8BE637C-9B77-D8B5-0F0F-9599DB3461BD}"/>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961546" y="504496"/>
            <a:ext cx="1594760" cy="882869"/>
          </a:xfrm>
          <a:prstGeom prst="rect">
            <a:avLst/>
          </a:prstGeom>
        </p:spPr>
      </p:pic>
    </p:spTree>
    <p:extLst>
      <p:ext uri="{BB962C8B-B14F-4D97-AF65-F5344CB8AC3E}">
        <p14:creationId xmlns:p14="http://schemas.microsoft.com/office/powerpoint/2010/main" val="17340922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picTx">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F506860-307B-7E4D-93C3-6CFEE47124A2}" type="datetimeFigureOut">
              <a:rPr lang="en-US" smtClean="0"/>
              <a:t>7/19/2023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684B7F-3908-134C-8739-A1F750FCEE8F}" type="slidenum">
              <a:rPr lang="en-US" smtClean="0"/>
              <a:t>‹#›</a:t>
            </a:fld>
            <a:endParaRPr lang="en-US"/>
          </a:p>
        </p:txBody>
      </p:sp>
    </p:spTree>
    <p:extLst>
      <p:ext uri="{BB962C8B-B14F-4D97-AF65-F5344CB8AC3E}">
        <p14:creationId xmlns:p14="http://schemas.microsoft.com/office/powerpoint/2010/main" val="4904768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1_2">
    <p:spTree>
      <p:nvGrpSpPr>
        <p:cNvPr id="1" name=""/>
        <p:cNvGrpSpPr/>
        <p:nvPr/>
      </p:nvGrpSpPr>
      <p:grpSpPr>
        <a:xfrm>
          <a:off x="0" y="0"/>
          <a:ext cx="0" cy="0"/>
          <a:chOff x="0" y="0"/>
          <a:chExt cx="0" cy="0"/>
        </a:xfrm>
      </p:grpSpPr>
      <p:sp>
        <p:nvSpPr>
          <p:cNvPr id="10" name="Text Placeholder 3"/>
          <p:cNvSpPr>
            <a:spLocks noGrp="1"/>
          </p:cNvSpPr>
          <p:nvPr>
            <p:ph type="body" sz="quarter" idx="10"/>
          </p:nvPr>
        </p:nvSpPr>
        <p:spPr>
          <a:xfrm>
            <a:off x="1" y="3054633"/>
            <a:ext cx="10717617" cy="576841"/>
          </a:xfrm>
          <a:prstGeom prst="rect">
            <a:avLst/>
          </a:prstGeom>
        </p:spPr>
        <p:txBody>
          <a:bodyPr anchor="ctr"/>
          <a:lstStyle>
            <a:lvl1pPr marL="0" indent="0" algn="ctr">
              <a:buNone/>
              <a:defRPr sz="4400" b="1" i="0">
                <a:solidFill>
                  <a:schemeClr val="tx2"/>
                </a:solidFill>
                <a:latin typeface="Arial" panose="020B0604020202020204" pitchFamily="34" charset="0"/>
                <a:cs typeface="Arial" panose="020B0604020202020204" pitchFamily="34" charset="0"/>
              </a:defRPr>
            </a:lvl1pPr>
          </a:lstStyle>
          <a:p>
            <a:pPr lvl="0"/>
            <a:r>
              <a:rPr lang="en-US"/>
              <a:t>Edit Master text styles</a:t>
            </a:r>
          </a:p>
        </p:txBody>
      </p:sp>
      <p:sp>
        <p:nvSpPr>
          <p:cNvPr id="11" name="Text Placeholder 5"/>
          <p:cNvSpPr>
            <a:spLocks noGrp="1"/>
          </p:cNvSpPr>
          <p:nvPr>
            <p:ph type="body" sz="quarter" idx="11"/>
          </p:nvPr>
        </p:nvSpPr>
        <p:spPr>
          <a:xfrm>
            <a:off x="0" y="3631473"/>
            <a:ext cx="10717619" cy="582462"/>
          </a:xfrm>
          <a:prstGeom prst="rect">
            <a:avLst/>
          </a:prstGeom>
        </p:spPr>
        <p:txBody>
          <a:bodyPr anchor="ctr"/>
          <a:lstStyle>
            <a:lvl1pPr marL="0" indent="0" algn="ctr">
              <a:buNone/>
              <a:defRPr sz="3200" b="0" i="0">
                <a:solidFill>
                  <a:schemeClr val="tx2"/>
                </a:solidFill>
                <a:latin typeface="Arial" panose="020B0604020202020204" pitchFamily="34" charset="0"/>
                <a:cs typeface="Arial" panose="020B0604020202020204" pitchFamily="34" charset="0"/>
              </a:defRPr>
            </a:lvl1pPr>
          </a:lstStyle>
          <a:p>
            <a:pPr lvl="0"/>
            <a:r>
              <a:rPr lang="en-US"/>
              <a:t>Edit Master text styles</a:t>
            </a:r>
          </a:p>
        </p:txBody>
      </p:sp>
    </p:spTree>
    <p:custDataLst>
      <p:tags r:id="rId1"/>
    </p:custDataLst>
    <p:extLst>
      <p:ext uri="{BB962C8B-B14F-4D97-AF65-F5344CB8AC3E}">
        <p14:creationId xmlns:p14="http://schemas.microsoft.com/office/powerpoint/2010/main" val="23717057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40486232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1_Title Blue Trapezoid">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67512" y="4028302"/>
            <a:ext cx="9061704" cy="2377440"/>
          </a:xfrm>
          <a:prstGeom prst="rect">
            <a:avLst/>
          </a:prstGeom>
        </p:spPr>
        <p:txBody>
          <a:bodyPr lIns="0" tIns="0" rIns="0" bIns="0" anchor="t" anchorCtr="0">
            <a:normAutofit/>
          </a:bodyPr>
          <a:lstStyle/>
          <a:p>
            <a:r>
              <a:rPr lang="en-US"/>
              <a:t>Topic</a:t>
            </a:r>
          </a:p>
        </p:txBody>
      </p:sp>
      <p:sp>
        <p:nvSpPr>
          <p:cNvPr id="3" name="Content Placeholder 2"/>
          <p:cNvSpPr>
            <a:spLocks noGrp="1"/>
          </p:cNvSpPr>
          <p:nvPr>
            <p:ph idx="1" hasCustomPrompt="1"/>
          </p:nvPr>
        </p:nvSpPr>
        <p:spPr>
          <a:xfrm>
            <a:off x="667512" y="3429000"/>
            <a:ext cx="9961085" cy="406567"/>
          </a:xfrm>
          <a:prstGeom prst="rect">
            <a:avLst/>
          </a:prstGeom>
        </p:spPr>
        <p:txBody>
          <a:bodyPr lIns="0" tIns="0" rIns="0" bIns="0" anchor="b" anchorCtr="0"/>
          <a:lstStyle>
            <a:lvl1pPr>
              <a:defRPr b="0"/>
            </a:lvl1pPr>
          </a:lstStyle>
          <a:p>
            <a:pPr lvl="0"/>
            <a:r>
              <a:rPr lang="en-US"/>
              <a:t>Subhead</a:t>
            </a:r>
          </a:p>
        </p:txBody>
      </p:sp>
      <p:sp>
        <p:nvSpPr>
          <p:cNvPr id="18" name="Slide Number Placeholder 5">
            <a:extLst>
              <a:ext uri="{FF2B5EF4-FFF2-40B4-BE49-F238E27FC236}">
                <a16:creationId xmlns:a16="http://schemas.microsoft.com/office/drawing/2014/main" id="{3C0BEFA7-FBE0-1806-1EEE-9962E131CAD9}"/>
              </a:ext>
            </a:extLst>
          </p:cNvPr>
          <p:cNvSpPr>
            <a:spLocks noGrp="1"/>
          </p:cNvSpPr>
          <p:nvPr>
            <p:ph type="sldNum" sz="quarter" idx="4"/>
          </p:nvPr>
        </p:nvSpPr>
        <p:spPr>
          <a:xfrm>
            <a:off x="11507724" y="6554428"/>
            <a:ext cx="531876" cy="123111"/>
          </a:xfrm>
          <a:prstGeom prst="rect">
            <a:avLst/>
          </a:prstGeom>
        </p:spPr>
        <p:txBody>
          <a:bodyPr wrap="square" lIns="0" tIns="0" rIns="0" bIns="0">
            <a:spAutoFit/>
          </a:bodyPr>
          <a:lstStyle>
            <a:lvl1pPr algn="r">
              <a:defRPr sz="800" baseline="0">
                <a:latin typeface="Poppins" pitchFamily="2" charset="77"/>
              </a:defRPr>
            </a:lvl1pPr>
          </a:lstStyle>
          <a:p>
            <a:fld id="{9091AC62-753B-3240-A76B-ED140B7F97AA}" type="slidenum">
              <a:rPr lang="en-US" smtClean="0"/>
              <a:pPr/>
              <a:t>‹#›</a:t>
            </a:fld>
            <a:endParaRPr lang="en-US"/>
          </a:p>
        </p:txBody>
      </p:sp>
      <p:pic>
        <p:nvPicPr>
          <p:cNvPr id="4" name="Picture 3" descr="Logo, company name&#10;&#10;Description automatically generated">
            <a:extLst>
              <a:ext uri="{FF2B5EF4-FFF2-40B4-BE49-F238E27FC236}">
                <a16:creationId xmlns:a16="http://schemas.microsoft.com/office/drawing/2014/main" id="{9D70746D-8C27-485B-9445-F5E047CC076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961546" y="504496"/>
            <a:ext cx="1594760" cy="882869"/>
          </a:xfrm>
          <a:prstGeom prst="rect">
            <a:avLst/>
          </a:prstGeom>
        </p:spPr>
      </p:pic>
    </p:spTree>
    <p:extLst>
      <p:ext uri="{BB962C8B-B14F-4D97-AF65-F5344CB8AC3E}">
        <p14:creationId xmlns:p14="http://schemas.microsoft.com/office/powerpoint/2010/main" val="121780060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2_Title Blue Trapezoid">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67512" y="4028302"/>
            <a:ext cx="9061704" cy="2377440"/>
          </a:xfrm>
          <a:prstGeom prst="rect">
            <a:avLst/>
          </a:prstGeom>
        </p:spPr>
        <p:txBody>
          <a:bodyPr lIns="0" tIns="0" rIns="0" bIns="0" anchor="t" anchorCtr="0">
            <a:normAutofit/>
          </a:bodyPr>
          <a:lstStyle/>
          <a:p>
            <a:r>
              <a:rPr lang="en-US"/>
              <a:t>Topic</a:t>
            </a:r>
          </a:p>
        </p:txBody>
      </p:sp>
      <p:sp>
        <p:nvSpPr>
          <p:cNvPr id="3" name="Content Placeholder 2"/>
          <p:cNvSpPr>
            <a:spLocks noGrp="1"/>
          </p:cNvSpPr>
          <p:nvPr>
            <p:ph idx="1" hasCustomPrompt="1"/>
          </p:nvPr>
        </p:nvSpPr>
        <p:spPr>
          <a:xfrm>
            <a:off x="667512" y="3429000"/>
            <a:ext cx="9961085" cy="406567"/>
          </a:xfrm>
          <a:prstGeom prst="rect">
            <a:avLst/>
          </a:prstGeom>
        </p:spPr>
        <p:txBody>
          <a:bodyPr lIns="0" tIns="0" rIns="0" bIns="0" anchor="b" anchorCtr="0"/>
          <a:lstStyle>
            <a:lvl1pPr>
              <a:defRPr b="0"/>
            </a:lvl1pPr>
          </a:lstStyle>
          <a:p>
            <a:pPr lvl="0"/>
            <a:r>
              <a:rPr lang="en-US"/>
              <a:t>Subhead</a:t>
            </a:r>
          </a:p>
        </p:txBody>
      </p:sp>
      <p:sp>
        <p:nvSpPr>
          <p:cNvPr id="18" name="Slide Number Placeholder 5">
            <a:extLst>
              <a:ext uri="{FF2B5EF4-FFF2-40B4-BE49-F238E27FC236}">
                <a16:creationId xmlns:a16="http://schemas.microsoft.com/office/drawing/2014/main" id="{3C0BEFA7-FBE0-1806-1EEE-9962E131CAD9}"/>
              </a:ext>
            </a:extLst>
          </p:cNvPr>
          <p:cNvSpPr>
            <a:spLocks noGrp="1"/>
          </p:cNvSpPr>
          <p:nvPr>
            <p:ph type="sldNum" sz="quarter" idx="4"/>
          </p:nvPr>
        </p:nvSpPr>
        <p:spPr>
          <a:xfrm>
            <a:off x="11507724" y="6554428"/>
            <a:ext cx="531876" cy="123111"/>
          </a:xfrm>
          <a:prstGeom prst="rect">
            <a:avLst/>
          </a:prstGeom>
        </p:spPr>
        <p:txBody>
          <a:bodyPr wrap="square" lIns="0" tIns="0" rIns="0" bIns="0">
            <a:spAutoFit/>
          </a:bodyPr>
          <a:lstStyle>
            <a:lvl1pPr algn="r">
              <a:defRPr sz="800" baseline="0">
                <a:latin typeface="Poppins" pitchFamily="2" charset="77"/>
              </a:defRPr>
            </a:lvl1pPr>
          </a:lstStyle>
          <a:p>
            <a:fld id="{9091AC62-753B-3240-A76B-ED140B7F97AA}" type="slidenum">
              <a:rPr lang="en-US" smtClean="0"/>
              <a:pPr/>
              <a:t>‹#›</a:t>
            </a:fld>
            <a:endParaRPr lang="en-US"/>
          </a:p>
        </p:txBody>
      </p:sp>
      <p:pic>
        <p:nvPicPr>
          <p:cNvPr id="5" name="Picture 4">
            <a:extLst>
              <a:ext uri="{FF2B5EF4-FFF2-40B4-BE49-F238E27FC236}">
                <a16:creationId xmlns:a16="http://schemas.microsoft.com/office/drawing/2014/main" id="{98961642-364D-F381-2E81-F46304389CE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767429" y="146268"/>
            <a:ext cx="1967164" cy="1519464"/>
          </a:xfrm>
          <a:prstGeom prst="rect">
            <a:avLst/>
          </a:prstGeom>
        </p:spPr>
      </p:pic>
    </p:spTree>
    <p:extLst>
      <p:ext uri="{BB962C8B-B14F-4D97-AF65-F5344CB8AC3E}">
        <p14:creationId xmlns:p14="http://schemas.microsoft.com/office/powerpoint/2010/main" val="231511721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5_Title Blue Trapezoid">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67512" y="4028303"/>
            <a:ext cx="9061704" cy="2377440"/>
          </a:xfrm>
          <a:prstGeom prst="rect">
            <a:avLst/>
          </a:prstGeom>
        </p:spPr>
        <p:txBody>
          <a:bodyPr lIns="0" tIns="0" rIns="0" bIns="0" anchor="t" anchorCtr="0">
            <a:normAutofit/>
          </a:bodyPr>
          <a:lstStyle/>
          <a:p>
            <a:r>
              <a:rPr lang="en-US"/>
              <a:t>Topic</a:t>
            </a:r>
          </a:p>
        </p:txBody>
      </p:sp>
      <p:sp>
        <p:nvSpPr>
          <p:cNvPr id="3" name="Content Placeholder 2"/>
          <p:cNvSpPr>
            <a:spLocks noGrp="1"/>
          </p:cNvSpPr>
          <p:nvPr>
            <p:ph idx="1" hasCustomPrompt="1"/>
          </p:nvPr>
        </p:nvSpPr>
        <p:spPr>
          <a:xfrm>
            <a:off x="667512" y="3429000"/>
            <a:ext cx="9961085" cy="406567"/>
          </a:xfrm>
          <a:prstGeom prst="rect">
            <a:avLst/>
          </a:prstGeom>
        </p:spPr>
        <p:txBody>
          <a:bodyPr lIns="0" tIns="0" rIns="0" bIns="0" anchor="b" anchorCtr="0"/>
          <a:lstStyle>
            <a:lvl1pPr>
              <a:defRPr b="0"/>
            </a:lvl1pPr>
          </a:lstStyle>
          <a:p>
            <a:pPr lvl="0"/>
            <a:r>
              <a:rPr lang="en-US"/>
              <a:t>Subhead</a:t>
            </a:r>
          </a:p>
        </p:txBody>
      </p:sp>
      <p:sp>
        <p:nvSpPr>
          <p:cNvPr id="18" name="Slide Number Placeholder 5">
            <a:extLst>
              <a:ext uri="{FF2B5EF4-FFF2-40B4-BE49-F238E27FC236}">
                <a16:creationId xmlns:a16="http://schemas.microsoft.com/office/drawing/2014/main" id="{3C0BEFA7-FBE0-1806-1EEE-9962E131CAD9}"/>
              </a:ext>
            </a:extLst>
          </p:cNvPr>
          <p:cNvSpPr>
            <a:spLocks noGrp="1"/>
          </p:cNvSpPr>
          <p:nvPr>
            <p:ph type="sldNum" sz="quarter" idx="4"/>
          </p:nvPr>
        </p:nvSpPr>
        <p:spPr>
          <a:xfrm>
            <a:off x="11507724" y="6554428"/>
            <a:ext cx="531876" cy="123111"/>
          </a:xfrm>
          <a:prstGeom prst="rect">
            <a:avLst/>
          </a:prstGeom>
        </p:spPr>
        <p:txBody>
          <a:bodyPr wrap="square" lIns="0" tIns="0" rIns="0" bIns="0">
            <a:spAutoFit/>
          </a:bodyPr>
          <a:lstStyle>
            <a:lvl1pPr algn="r">
              <a:defRPr sz="800" baseline="0">
                <a:latin typeface="Poppins" pitchFamily="2" charset="77"/>
              </a:defRPr>
            </a:lvl1pPr>
          </a:lstStyle>
          <a:p>
            <a:fld id="{9091AC62-753B-3240-A76B-ED140B7F97AA}" type="slidenum">
              <a:rPr lang="en-US" smtClean="0"/>
              <a:pPr/>
              <a:t>‹#›</a:t>
            </a:fld>
            <a:endParaRPr lang="en-US"/>
          </a:p>
        </p:txBody>
      </p:sp>
      <p:pic>
        <p:nvPicPr>
          <p:cNvPr id="5" name="Picture 4">
            <a:extLst>
              <a:ext uri="{FF2B5EF4-FFF2-40B4-BE49-F238E27FC236}">
                <a16:creationId xmlns:a16="http://schemas.microsoft.com/office/drawing/2014/main" id="{68C32EA5-3C32-21B0-0D75-209E2CEF0AF5}"/>
              </a:ext>
            </a:extLst>
          </p:cNvPr>
          <p:cNvPicPr>
            <a:picLocks noChangeAspect="1"/>
          </p:cNvPicPr>
          <p:nvPr userDrawn="1"/>
        </p:nvPicPr>
        <p:blipFill>
          <a:blip r:embed="rId2"/>
          <a:stretch>
            <a:fillRect/>
          </a:stretch>
        </p:blipFill>
        <p:spPr>
          <a:xfrm>
            <a:off x="8236917" y="192793"/>
            <a:ext cx="3466352" cy="1478630"/>
          </a:xfrm>
          <a:prstGeom prst="rect">
            <a:avLst/>
          </a:prstGeom>
        </p:spPr>
      </p:pic>
    </p:spTree>
    <p:extLst>
      <p:ext uri="{BB962C8B-B14F-4D97-AF65-F5344CB8AC3E}">
        <p14:creationId xmlns:p14="http://schemas.microsoft.com/office/powerpoint/2010/main" val="33130410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3_Image Placeholder Blue Quote">
    <p:bg>
      <p:bgPr>
        <a:solidFill>
          <a:schemeClr val="bg1"/>
        </a:solidFill>
        <a:effectLst/>
      </p:bgPr>
    </p:bg>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A57FE649-EA55-A4BF-E687-70A5DCD20EAA}"/>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l="45781"/>
          <a:stretch/>
        </p:blipFill>
        <p:spPr>
          <a:xfrm>
            <a:off x="0" y="0"/>
            <a:ext cx="4940389" cy="6858000"/>
          </a:xfrm>
          <a:prstGeom prst="rect">
            <a:avLst/>
          </a:prstGeom>
        </p:spPr>
      </p:pic>
      <p:sp>
        <p:nvSpPr>
          <p:cNvPr id="6" name="Picture Placeholder 5">
            <a:extLst>
              <a:ext uri="{FF2B5EF4-FFF2-40B4-BE49-F238E27FC236}">
                <a16:creationId xmlns:a16="http://schemas.microsoft.com/office/drawing/2014/main" id="{EBDEB1F9-572E-9CBF-F735-F9A05569B245}"/>
              </a:ext>
            </a:extLst>
          </p:cNvPr>
          <p:cNvSpPr>
            <a:spLocks noGrp="1"/>
          </p:cNvSpPr>
          <p:nvPr>
            <p:ph type="pic" sz="quarter" idx="11" hasCustomPrompt="1"/>
          </p:nvPr>
        </p:nvSpPr>
        <p:spPr>
          <a:xfrm>
            <a:off x="623523" y="1795640"/>
            <a:ext cx="2239963" cy="2803403"/>
          </a:xfrm>
        </p:spPr>
        <p:txBody>
          <a:bodyPr>
            <a:normAutofit/>
          </a:bodyPr>
          <a:lstStyle>
            <a:lvl1pPr>
              <a:defRPr sz="1600"/>
            </a:lvl1pPr>
          </a:lstStyle>
          <a:p>
            <a:r>
              <a:rPr lang="en-US"/>
              <a:t>Click icon to add profile picture</a:t>
            </a:r>
          </a:p>
        </p:txBody>
      </p:sp>
      <p:sp>
        <p:nvSpPr>
          <p:cNvPr id="11" name="Slide Number Placeholder 4">
            <a:extLst>
              <a:ext uri="{FF2B5EF4-FFF2-40B4-BE49-F238E27FC236}">
                <a16:creationId xmlns:a16="http://schemas.microsoft.com/office/drawing/2014/main" id="{DE270914-C170-630E-C556-680826B5BF0D}"/>
              </a:ext>
            </a:extLst>
          </p:cNvPr>
          <p:cNvSpPr txBox="1">
            <a:spLocks/>
          </p:cNvSpPr>
          <p:nvPr userDrawn="1"/>
        </p:nvSpPr>
        <p:spPr>
          <a:xfrm>
            <a:off x="11507724" y="6554428"/>
            <a:ext cx="531876" cy="123111"/>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a:p>
        </p:txBody>
      </p:sp>
      <p:sp>
        <p:nvSpPr>
          <p:cNvPr id="19" name="Slide Number Placeholder 5">
            <a:extLst>
              <a:ext uri="{FF2B5EF4-FFF2-40B4-BE49-F238E27FC236}">
                <a16:creationId xmlns:a16="http://schemas.microsoft.com/office/drawing/2014/main" id="{3024D545-31C0-7371-1573-C3B5F640F5EC}"/>
              </a:ext>
            </a:extLst>
          </p:cNvPr>
          <p:cNvSpPr>
            <a:spLocks noGrp="1"/>
          </p:cNvSpPr>
          <p:nvPr>
            <p:ph type="sldNum" sz="quarter" idx="4"/>
          </p:nvPr>
        </p:nvSpPr>
        <p:spPr>
          <a:xfrm>
            <a:off x="11493869" y="6556248"/>
            <a:ext cx="531876" cy="123111"/>
          </a:xfrm>
          <a:prstGeom prst="rect">
            <a:avLst/>
          </a:prstGeom>
        </p:spPr>
        <p:txBody>
          <a:bodyPr wrap="square" lIns="0" tIns="0" rIns="0" bIns="0">
            <a:spAutoFit/>
          </a:bodyPr>
          <a:lstStyle>
            <a:lvl1pPr algn="r">
              <a:defRPr sz="800" baseline="0">
                <a:solidFill>
                  <a:schemeClr val="bg1"/>
                </a:solidFill>
                <a:latin typeface="Poppins" pitchFamily="2" charset="77"/>
              </a:defRPr>
            </a:lvl1pPr>
          </a:lstStyle>
          <a:p>
            <a:fld id="{9091AC62-753B-3240-A76B-ED140B7F97AA}" type="slidenum">
              <a:rPr lang="en-US" smtClean="0"/>
              <a:pPr/>
              <a:t>‹#›</a:t>
            </a:fld>
            <a:endParaRPr lang="en-US"/>
          </a:p>
        </p:txBody>
      </p:sp>
      <p:grpSp>
        <p:nvGrpSpPr>
          <p:cNvPr id="10" name="Group 9">
            <a:extLst>
              <a:ext uri="{FF2B5EF4-FFF2-40B4-BE49-F238E27FC236}">
                <a16:creationId xmlns:a16="http://schemas.microsoft.com/office/drawing/2014/main" id="{0ABBA79D-E781-A585-B120-E54CB1B70814}"/>
              </a:ext>
            </a:extLst>
          </p:cNvPr>
          <p:cNvGrpSpPr/>
          <p:nvPr userDrawn="1"/>
        </p:nvGrpSpPr>
        <p:grpSpPr>
          <a:xfrm>
            <a:off x="0" y="4865582"/>
            <a:ext cx="4224130" cy="1038262"/>
            <a:chOff x="0" y="4383792"/>
            <a:chExt cx="3702692" cy="675497"/>
          </a:xfrm>
        </p:grpSpPr>
        <p:sp>
          <p:nvSpPr>
            <p:cNvPr id="8" name="Rectangle 17">
              <a:extLst>
                <a:ext uri="{FF2B5EF4-FFF2-40B4-BE49-F238E27FC236}">
                  <a16:creationId xmlns:a16="http://schemas.microsoft.com/office/drawing/2014/main" id="{A4187CEB-50D5-9CBD-2EC5-A3921ADAB57F}"/>
                </a:ext>
              </a:extLst>
            </p:cNvPr>
            <p:cNvSpPr/>
            <p:nvPr/>
          </p:nvSpPr>
          <p:spPr>
            <a:xfrm>
              <a:off x="2808430" y="4383792"/>
              <a:ext cx="894262" cy="675497"/>
            </a:xfrm>
            <a:custGeom>
              <a:avLst/>
              <a:gdLst>
                <a:gd name="connsiteX0" fmla="*/ 0 w 5700156"/>
                <a:gd name="connsiteY0" fmla="*/ 0 h 5911382"/>
                <a:gd name="connsiteX1" fmla="*/ 5700156 w 5700156"/>
                <a:gd name="connsiteY1" fmla="*/ 0 h 5911382"/>
                <a:gd name="connsiteX2" fmla="*/ 5700156 w 5700156"/>
                <a:gd name="connsiteY2" fmla="*/ 5911382 h 5911382"/>
                <a:gd name="connsiteX3" fmla="*/ 0 w 5700156"/>
                <a:gd name="connsiteY3" fmla="*/ 5911382 h 5911382"/>
                <a:gd name="connsiteX4" fmla="*/ 0 w 5700156"/>
                <a:gd name="connsiteY4" fmla="*/ 0 h 5911382"/>
                <a:gd name="connsiteX0" fmla="*/ 0 w 7825840"/>
                <a:gd name="connsiteY0" fmla="*/ 0 h 5911382"/>
                <a:gd name="connsiteX1" fmla="*/ 7825840 w 7825840"/>
                <a:gd name="connsiteY1" fmla="*/ 0 h 5911382"/>
                <a:gd name="connsiteX2" fmla="*/ 5700156 w 7825840"/>
                <a:gd name="connsiteY2" fmla="*/ 5911382 h 5911382"/>
                <a:gd name="connsiteX3" fmla="*/ 0 w 7825840"/>
                <a:gd name="connsiteY3" fmla="*/ 5911382 h 5911382"/>
                <a:gd name="connsiteX4" fmla="*/ 0 w 7825840"/>
                <a:gd name="connsiteY4" fmla="*/ 0 h 59113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25840" h="5911382">
                  <a:moveTo>
                    <a:pt x="0" y="0"/>
                  </a:moveTo>
                  <a:lnTo>
                    <a:pt x="7825840" y="0"/>
                  </a:lnTo>
                  <a:lnTo>
                    <a:pt x="5700156" y="5911382"/>
                  </a:lnTo>
                  <a:lnTo>
                    <a:pt x="0" y="5911382"/>
                  </a:lnTo>
                  <a:lnTo>
                    <a:pt x="0" y="0"/>
                  </a:ln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09F0295A-7CFB-85CF-2E20-D8856066E3ED}"/>
                </a:ext>
              </a:extLst>
            </p:cNvPr>
            <p:cNvSpPr/>
            <p:nvPr/>
          </p:nvSpPr>
          <p:spPr>
            <a:xfrm>
              <a:off x="0" y="4383794"/>
              <a:ext cx="3359257" cy="675495"/>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2" name="Text Placeholder 21">
            <a:extLst>
              <a:ext uri="{FF2B5EF4-FFF2-40B4-BE49-F238E27FC236}">
                <a16:creationId xmlns:a16="http://schemas.microsoft.com/office/drawing/2014/main" id="{1444DC9D-E072-0E24-76BC-8AD86C356BC2}"/>
              </a:ext>
            </a:extLst>
          </p:cNvPr>
          <p:cNvSpPr>
            <a:spLocks noGrp="1"/>
          </p:cNvSpPr>
          <p:nvPr userDrawn="1">
            <p:ph type="body" sz="quarter" idx="13" hasCustomPrompt="1"/>
          </p:nvPr>
        </p:nvSpPr>
        <p:spPr>
          <a:xfrm>
            <a:off x="609133" y="5041707"/>
            <a:ext cx="3024083" cy="668337"/>
          </a:xfrm>
        </p:spPr>
        <p:txBody>
          <a:bodyPr lIns="0" tIns="0" rIns="0" bIns="0" anchor="ctr" anchorCtr="0">
            <a:noAutofit/>
          </a:bodyPr>
          <a:lstStyle>
            <a:lvl1pPr marL="0" indent="0">
              <a:lnSpc>
                <a:spcPct val="100000"/>
              </a:lnSpc>
              <a:buNone/>
              <a:defRPr sz="1600" b="0">
                <a:solidFill>
                  <a:schemeClr val="bg1"/>
                </a:solidFill>
                <a:latin typeface="Poppins" pitchFamily="2" charset="77"/>
                <a:cs typeface="Poppins" pitchFamily="2" charset="77"/>
              </a:defRPr>
            </a:lvl1pPr>
            <a:lvl2pPr marL="457200" indent="0">
              <a:buNone/>
              <a:defRPr sz="1600">
                <a:latin typeface="Poppins" pitchFamily="2" charset="77"/>
                <a:cs typeface="Poppins" pitchFamily="2" charset="77"/>
              </a:defRPr>
            </a:lvl2pPr>
            <a:lvl3pPr marL="914400" indent="0">
              <a:buNone/>
              <a:defRPr sz="1600">
                <a:latin typeface="Poppins" pitchFamily="2" charset="77"/>
                <a:cs typeface="Poppins" pitchFamily="2" charset="77"/>
              </a:defRPr>
            </a:lvl3pPr>
            <a:lvl4pPr marL="1371600" indent="0">
              <a:buNone/>
              <a:defRPr sz="1600">
                <a:latin typeface="Poppins" pitchFamily="2" charset="77"/>
                <a:cs typeface="Poppins" pitchFamily="2" charset="77"/>
              </a:defRPr>
            </a:lvl4pPr>
            <a:lvl5pPr marL="1828800" indent="0">
              <a:buNone/>
              <a:defRPr sz="1600">
                <a:latin typeface="Poppins" pitchFamily="2" charset="77"/>
                <a:cs typeface="Poppins" pitchFamily="2" charset="77"/>
              </a:defRPr>
            </a:lvl5pPr>
          </a:lstStyle>
          <a:p>
            <a:pPr lvl="0"/>
            <a:r>
              <a:rPr lang="en-US"/>
              <a:t>Name</a:t>
            </a:r>
            <a:br>
              <a:rPr lang="en-US"/>
            </a:br>
            <a:r>
              <a:rPr lang="en-US"/>
              <a:t>Title</a:t>
            </a:r>
          </a:p>
        </p:txBody>
      </p:sp>
      <p:sp>
        <p:nvSpPr>
          <p:cNvPr id="13" name="Text Placeholder 12">
            <a:extLst>
              <a:ext uri="{FF2B5EF4-FFF2-40B4-BE49-F238E27FC236}">
                <a16:creationId xmlns:a16="http://schemas.microsoft.com/office/drawing/2014/main" id="{B21B2DC6-003E-AF83-48A3-CA63A1502A44}"/>
              </a:ext>
            </a:extLst>
          </p:cNvPr>
          <p:cNvSpPr>
            <a:spLocks noGrp="1"/>
          </p:cNvSpPr>
          <p:nvPr>
            <p:ph type="body" sz="quarter" idx="14" hasCustomPrompt="1"/>
          </p:nvPr>
        </p:nvSpPr>
        <p:spPr>
          <a:xfrm>
            <a:off x="4693920" y="1880342"/>
            <a:ext cx="6799580" cy="3829702"/>
          </a:xfrm>
        </p:spPr>
        <p:txBody>
          <a:bodyPr anchor="ctr" anchorCtr="0"/>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“Quote copy.”</a:t>
            </a:r>
          </a:p>
        </p:txBody>
      </p:sp>
      <p:pic>
        <p:nvPicPr>
          <p:cNvPr id="3" name="Picture 2" descr="Logo, company name&#10;&#10;Description automatically generated">
            <a:extLst>
              <a:ext uri="{FF2B5EF4-FFF2-40B4-BE49-F238E27FC236}">
                <a16:creationId xmlns:a16="http://schemas.microsoft.com/office/drawing/2014/main" id="{E1BE7AFE-8F03-7048-573F-B4B903D1B21F}"/>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961546" y="504496"/>
            <a:ext cx="1594760" cy="882869"/>
          </a:xfrm>
          <a:prstGeom prst="rect">
            <a:avLst/>
          </a:prstGeom>
        </p:spPr>
      </p:pic>
    </p:spTree>
    <p:extLst>
      <p:ext uri="{BB962C8B-B14F-4D97-AF65-F5344CB8AC3E}">
        <p14:creationId xmlns:p14="http://schemas.microsoft.com/office/powerpoint/2010/main" val="360740136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4_Image Placeholder Blue Quote">
    <p:bg>
      <p:bgPr>
        <a:solidFill>
          <a:schemeClr val="bg1"/>
        </a:solidFill>
        <a:effectLst/>
      </p:bgPr>
    </p:bg>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A57FE649-EA55-A4BF-E687-70A5DCD20EAA}"/>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l="45781"/>
          <a:stretch/>
        </p:blipFill>
        <p:spPr>
          <a:xfrm>
            <a:off x="0" y="0"/>
            <a:ext cx="4940389" cy="6858000"/>
          </a:xfrm>
          <a:prstGeom prst="rect">
            <a:avLst/>
          </a:prstGeom>
        </p:spPr>
      </p:pic>
      <p:sp>
        <p:nvSpPr>
          <p:cNvPr id="6" name="Picture Placeholder 5">
            <a:extLst>
              <a:ext uri="{FF2B5EF4-FFF2-40B4-BE49-F238E27FC236}">
                <a16:creationId xmlns:a16="http://schemas.microsoft.com/office/drawing/2014/main" id="{EBDEB1F9-572E-9CBF-F735-F9A05569B245}"/>
              </a:ext>
            </a:extLst>
          </p:cNvPr>
          <p:cNvSpPr>
            <a:spLocks noGrp="1"/>
          </p:cNvSpPr>
          <p:nvPr>
            <p:ph type="pic" sz="quarter" idx="11" hasCustomPrompt="1"/>
          </p:nvPr>
        </p:nvSpPr>
        <p:spPr>
          <a:xfrm>
            <a:off x="623523" y="1795640"/>
            <a:ext cx="2239963" cy="2803403"/>
          </a:xfrm>
        </p:spPr>
        <p:txBody>
          <a:bodyPr>
            <a:normAutofit/>
          </a:bodyPr>
          <a:lstStyle>
            <a:lvl1pPr>
              <a:defRPr sz="1600"/>
            </a:lvl1pPr>
          </a:lstStyle>
          <a:p>
            <a:r>
              <a:rPr lang="en-US"/>
              <a:t>Click icon to add profile picture</a:t>
            </a:r>
          </a:p>
        </p:txBody>
      </p:sp>
      <p:sp>
        <p:nvSpPr>
          <p:cNvPr id="11" name="Slide Number Placeholder 4">
            <a:extLst>
              <a:ext uri="{FF2B5EF4-FFF2-40B4-BE49-F238E27FC236}">
                <a16:creationId xmlns:a16="http://schemas.microsoft.com/office/drawing/2014/main" id="{DE270914-C170-630E-C556-680826B5BF0D}"/>
              </a:ext>
            </a:extLst>
          </p:cNvPr>
          <p:cNvSpPr txBox="1">
            <a:spLocks/>
          </p:cNvSpPr>
          <p:nvPr userDrawn="1"/>
        </p:nvSpPr>
        <p:spPr>
          <a:xfrm>
            <a:off x="11507724" y="6554428"/>
            <a:ext cx="531876" cy="123111"/>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a:p>
        </p:txBody>
      </p:sp>
      <p:sp>
        <p:nvSpPr>
          <p:cNvPr id="19" name="Slide Number Placeholder 5">
            <a:extLst>
              <a:ext uri="{FF2B5EF4-FFF2-40B4-BE49-F238E27FC236}">
                <a16:creationId xmlns:a16="http://schemas.microsoft.com/office/drawing/2014/main" id="{3024D545-31C0-7371-1573-C3B5F640F5EC}"/>
              </a:ext>
            </a:extLst>
          </p:cNvPr>
          <p:cNvSpPr>
            <a:spLocks noGrp="1"/>
          </p:cNvSpPr>
          <p:nvPr>
            <p:ph type="sldNum" sz="quarter" idx="4"/>
          </p:nvPr>
        </p:nvSpPr>
        <p:spPr>
          <a:xfrm>
            <a:off x="11493869" y="6556248"/>
            <a:ext cx="531876" cy="123111"/>
          </a:xfrm>
          <a:prstGeom prst="rect">
            <a:avLst/>
          </a:prstGeom>
        </p:spPr>
        <p:txBody>
          <a:bodyPr wrap="square" lIns="0" tIns="0" rIns="0" bIns="0">
            <a:spAutoFit/>
          </a:bodyPr>
          <a:lstStyle>
            <a:lvl1pPr algn="r">
              <a:defRPr sz="800" baseline="0">
                <a:solidFill>
                  <a:schemeClr val="bg1"/>
                </a:solidFill>
                <a:latin typeface="Poppins" pitchFamily="2" charset="77"/>
              </a:defRPr>
            </a:lvl1pPr>
          </a:lstStyle>
          <a:p>
            <a:fld id="{9091AC62-753B-3240-A76B-ED140B7F97AA}" type="slidenum">
              <a:rPr lang="en-US" smtClean="0"/>
              <a:pPr/>
              <a:t>‹#›</a:t>
            </a:fld>
            <a:endParaRPr lang="en-US"/>
          </a:p>
        </p:txBody>
      </p:sp>
      <p:grpSp>
        <p:nvGrpSpPr>
          <p:cNvPr id="10" name="Group 9">
            <a:extLst>
              <a:ext uri="{FF2B5EF4-FFF2-40B4-BE49-F238E27FC236}">
                <a16:creationId xmlns:a16="http://schemas.microsoft.com/office/drawing/2014/main" id="{0ABBA79D-E781-A585-B120-E54CB1B70814}"/>
              </a:ext>
            </a:extLst>
          </p:cNvPr>
          <p:cNvGrpSpPr/>
          <p:nvPr userDrawn="1"/>
        </p:nvGrpSpPr>
        <p:grpSpPr>
          <a:xfrm>
            <a:off x="0" y="4865582"/>
            <a:ext cx="4224130" cy="1038262"/>
            <a:chOff x="0" y="4383792"/>
            <a:chExt cx="3702692" cy="675497"/>
          </a:xfrm>
        </p:grpSpPr>
        <p:sp>
          <p:nvSpPr>
            <p:cNvPr id="8" name="Rectangle 17">
              <a:extLst>
                <a:ext uri="{FF2B5EF4-FFF2-40B4-BE49-F238E27FC236}">
                  <a16:creationId xmlns:a16="http://schemas.microsoft.com/office/drawing/2014/main" id="{A4187CEB-50D5-9CBD-2EC5-A3921ADAB57F}"/>
                </a:ext>
              </a:extLst>
            </p:cNvPr>
            <p:cNvSpPr/>
            <p:nvPr/>
          </p:nvSpPr>
          <p:spPr>
            <a:xfrm>
              <a:off x="2808430" y="4383792"/>
              <a:ext cx="894262" cy="675497"/>
            </a:xfrm>
            <a:custGeom>
              <a:avLst/>
              <a:gdLst>
                <a:gd name="connsiteX0" fmla="*/ 0 w 5700156"/>
                <a:gd name="connsiteY0" fmla="*/ 0 h 5911382"/>
                <a:gd name="connsiteX1" fmla="*/ 5700156 w 5700156"/>
                <a:gd name="connsiteY1" fmla="*/ 0 h 5911382"/>
                <a:gd name="connsiteX2" fmla="*/ 5700156 w 5700156"/>
                <a:gd name="connsiteY2" fmla="*/ 5911382 h 5911382"/>
                <a:gd name="connsiteX3" fmla="*/ 0 w 5700156"/>
                <a:gd name="connsiteY3" fmla="*/ 5911382 h 5911382"/>
                <a:gd name="connsiteX4" fmla="*/ 0 w 5700156"/>
                <a:gd name="connsiteY4" fmla="*/ 0 h 5911382"/>
                <a:gd name="connsiteX0" fmla="*/ 0 w 7825840"/>
                <a:gd name="connsiteY0" fmla="*/ 0 h 5911382"/>
                <a:gd name="connsiteX1" fmla="*/ 7825840 w 7825840"/>
                <a:gd name="connsiteY1" fmla="*/ 0 h 5911382"/>
                <a:gd name="connsiteX2" fmla="*/ 5700156 w 7825840"/>
                <a:gd name="connsiteY2" fmla="*/ 5911382 h 5911382"/>
                <a:gd name="connsiteX3" fmla="*/ 0 w 7825840"/>
                <a:gd name="connsiteY3" fmla="*/ 5911382 h 5911382"/>
                <a:gd name="connsiteX4" fmla="*/ 0 w 7825840"/>
                <a:gd name="connsiteY4" fmla="*/ 0 h 59113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25840" h="5911382">
                  <a:moveTo>
                    <a:pt x="0" y="0"/>
                  </a:moveTo>
                  <a:lnTo>
                    <a:pt x="7825840" y="0"/>
                  </a:lnTo>
                  <a:lnTo>
                    <a:pt x="5700156" y="5911382"/>
                  </a:lnTo>
                  <a:lnTo>
                    <a:pt x="0" y="5911382"/>
                  </a:lnTo>
                  <a:lnTo>
                    <a:pt x="0" y="0"/>
                  </a:ln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09F0295A-7CFB-85CF-2E20-D8856066E3ED}"/>
                </a:ext>
              </a:extLst>
            </p:cNvPr>
            <p:cNvSpPr/>
            <p:nvPr/>
          </p:nvSpPr>
          <p:spPr>
            <a:xfrm>
              <a:off x="0" y="4383794"/>
              <a:ext cx="3359257" cy="675495"/>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2" name="Text Placeholder 21">
            <a:extLst>
              <a:ext uri="{FF2B5EF4-FFF2-40B4-BE49-F238E27FC236}">
                <a16:creationId xmlns:a16="http://schemas.microsoft.com/office/drawing/2014/main" id="{1444DC9D-E072-0E24-76BC-8AD86C356BC2}"/>
              </a:ext>
            </a:extLst>
          </p:cNvPr>
          <p:cNvSpPr>
            <a:spLocks noGrp="1"/>
          </p:cNvSpPr>
          <p:nvPr userDrawn="1">
            <p:ph type="body" sz="quarter" idx="13" hasCustomPrompt="1"/>
          </p:nvPr>
        </p:nvSpPr>
        <p:spPr>
          <a:xfrm>
            <a:off x="609133" y="5041707"/>
            <a:ext cx="3024083" cy="668337"/>
          </a:xfrm>
        </p:spPr>
        <p:txBody>
          <a:bodyPr lIns="0" tIns="0" rIns="0" bIns="0" anchor="ctr" anchorCtr="0">
            <a:noAutofit/>
          </a:bodyPr>
          <a:lstStyle>
            <a:lvl1pPr marL="0" indent="0">
              <a:lnSpc>
                <a:spcPct val="100000"/>
              </a:lnSpc>
              <a:buNone/>
              <a:defRPr sz="1600" b="0">
                <a:solidFill>
                  <a:schemeClr val="bg1"/>
                </a:solidFill>
                <a:latin typeface="Poppins" pitchFamily="2" charset="77"/>
                <a:cs typeface="Poppins" pitchFamily="2" charset="77"/>
              </a:defRPr>
            </a:lvl1pPr>
            <a:lvl2pPr marL="457200" indent="0">
              <a:buNone/>
              <a:defRPr sz="1600">
                <a:latin typeface="Poppins" pitchFamily="2" charset="77"/>
                <a:cs typeface="Poppins" pitchFamily="2" charset="77"/>
              </a:defRPr>
            </a:lvl2pPr>
            <a:lvl3pPr marL="914400" indent="0">
              <a:buNone/>
              <a:defRPr sz="1600">
                <a:latin typeface="Poppins" pitchFamily="2" charset="77"/>
                <a:cs typeface="Poppins" pitchFamily="2" charset="77"/>
              </a:defRPr>
            </a:lvl3pPr>
            <a:lvl4pPr marL="1371600" indent="0">
              <a:buNone/>
              <a:defRPr sz="1600">
                <a:latin typeface="Poppins" pitchFamily="2" charset="77"/>
                <a:cs typeface="Poppins" pitchFamily="2" charset="77"/>
              </a:defRPr>
            </a:lvl4pPr>
            <a:lvl5pPr marL="1828800" indent="0">
              <a:buNone/>
              <a:defRPr sz="1600">
                <a:latin typeface="Poppins" pitchFamily="2" charset="77"/>
                <a:cs typeface="Poppins" pitchFamily="2" charset="77"/>
              </a:defRPr>
            </a:lvl5pPr>
          </a:lstStyle>
          <a:p>
            <a:pPr lvl="0"/>
            <a:r>
              <a:rPr lang="en-US"/>
              <a:t>Name</a:t>
            </a:r>
            <a:br>
              <a:rPr lang="en-US"/>
            </a:br>
            <a:r>
              <a:rPr lang="en-US"/>
              <a:t>Title</a:t>
            </a:r>
          </a:p>
        </p:txBody>
      </p:sp>
      <p:sp>
        <p:nvSpPr>
          <p:cNvPr id="13" name="Text Placeholder 12">
            <a:extLst>
              <a:ext uri="{FF2B5EF4-FFF2-40B4-BE49-F238E27FC236}">
                <a16:creationId xmlns:a16="http://schemas.microsoft.com/office/drawing/2014/main" id="{B21B2DC6-003E-AF83-48A3-CA63A1502A44}"/>
              </a:ext>
            </a:extLst>
          </p:cNvPr>
          <p:cNvSpPr>
            <a:spLocks noGrp="1"/>
          </p:cNvSpPr>
          <p:nvPr>
            <p:ph type="body" sz="quarter" idx="14" hasCustomPrompt="1"/>
          </p:nvPr>
        </p:nvSpPr>
        <p:spPr>
          <a:xfrm>
            <a:off x="4693920" y="1880342"/>
            <a:ext cx="6799580" cy="3829702"/>
          </a:xfrm>
        </p:spPr>
        <p:txBody>
          <a:bodyPr anchor="ctr" anchorCtr="0"/>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“Quote copy.”</a:t>
            </a:r>
          </a:p>
        </p:txBody>
      </p:sp>
      <p:pic>
        <p:nvPicPr>
          <p:cNvPr id="12" name="Picture 11">
            <a:extLst>
              <a:ext uri="{FF2B5EF4-FFF2-40B4-BE49-F238E27FC236}">
                <a16:creationId xmlns:a16="http://schemas.microsoft.com/office/drawing/2014/main" id="{F2826B05-704F-9154-19D8-F68D6BF8A15E}"/>
              </a:ext>
            </a:extLst>
          </p:cNvPr>
          <p:cNvPicPr>
            <a:picLocks noChangeAspect="1"/>
          </p:cNvPicPr>
          <p:nvPr userDrawn="1"/>
        </p:nvPicPr>
        <p:blipFill>
          <a:blip r:embed="rId4"/>
          <a:stretch>
            <a:fillRect/>
          </a:stretch>
        </p:blipFill>
        <p:spPr>
          <a:xfrm>
            <a:off x="9394612" y="268143"/>
            <a:ext cx="2638826" cy="1125635"/>
          </a:xfrm>
          <a:prstGeom prst="rect">
            <a:avLst/>
          </a:prstGeom>
        </p:spPr>
      </p:pic>
    </p:spTree>
    <p:extLst>
      <p:ext uri="{BB962C8B-B14F-4D97-AF65-F5344CB8AC3E}">
        <p14:creationId xmlns:p14="http://schemas.microsoft.com/office/powerpoint/2010/main" val="289144335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94"/>
        <p:cNvGrpSpPr/>
        <p:nvPr/>
      </p:nvGrpSpPr>
      <p:grpSpPr>
        <a:xfrm>
          <a:off x="0" y="0"/>
          <a:ext cx="0" cy="0"/>
          <a:chOff x="0" y="0"/>
          <a:chExt cx="0" cy="0"/>
        </a:xfrm>
      </p:grpSpPr>
      <p:sp>
        <p:nvSpPr>
          <p:cNvPr id="95" name="Shape 95"/>
          <p:cNvSpPr txBox="1">
            <a:spLocks noGrp="1"/>
          </p:cNvSpPr>
          <p:nvPr>
            <p:ph type="title"/>
          </p:nvPr>
        </p:nvSpPr>
        <p:spPr>
          <a:xfrm>
            <a:off x="0" y="0"/>
            <a:ext cx="3000000" cy="3000000"/>
          </a:xfrm>
          <a:prstGeom prst="rect">
            <a:avLst/>
          </a:prstGeom>
          <a:noFill/>
          <a:ln>
            <a:noFill/>
          </a:ln>
        </p:spPr>
        <p:txBody>
          <a:bodyPr spcFirstLastPara="1" wrap="square" lIns="68575" tIns="68575" rIns="68575" bIns="68575" anchor="t" anchorCtr="0"/>
          <a:lstStyle>
            <a:lvl1pPr marL="0" marR="0" lvl="0" indent="0" algn="l" rtl="0">
              <a:lnSpc>
                <a:spcPct val="90000"/>
              </a:lnSpc>
              <a:spcBef>
                <a:spcPts val="0"/>
              </a:spcBef>
              <a:spcAft>
                <a:spcPts val="0"/>
              </a:spcAft>
              <a:buClr>
                <a:schemeClr val="dk1"/>
              </a:buClr>
              <a:buSzPts val="3300"/>
              <a:buFont typeface="Calibri"/>
              <a:buNone/>
              <a:defRPr sz="4400" b="0" i="0" u="none" strike="noStrike" cap="none">
                <a:solidFill>
                  <a:schemeClr val="dk1"/>
                </a:solidFill>
                <a:latin typeface="Calibri"/>
                <a:ea typeface="Calibri"/>
                <a:cs typeface="Calibri"/>
                <a:sym typeface="Calibri"/>
              </a:defRPr>
            </a:lvl1pPr>
            <a:lvl2pPr lvl="1" indent="0" rtl="0">
              <a:spcBef>
                <a:spcPts val="0"/>
              </a:spcBef>
              <a:spcAft>
                <a:spcPts val="0"/>
              </a:spcAft>
              <a:buSzPts val="1100"/>
              <a:buNone/>
              <a:defRPr sz="1867"/>
            </a:lvl2pPr>
            <a:lvl3pPr lvl="2" indent="0" rtl="0">
              <a:spcBef>
                <a:spcPts val="0"/>
              </a:spcBef>
              <a:spcAft>
                <a:spcPts val="0"/>
              </a:spcAft>
              <a:buSzPts val="1100"/>
              <a:buNone/>
              <a:defRPr sz="1867"/>
            </a:lvl3pPr>
            <a:lvl4pPr lvl="3" indent="0" rtl="0">
              <a:spcBef>
                <a:spcPts val="0"/>
              </a:spcBef>
              <a:spcAft>
                <a:spcPts val="0"/>
              </a:spcAft>
              <a:buSzPts val="1100"/>
              <a:buNone/>
              <a:defRPr sz="1867"/>
            </a:lvl4pPr>
            <a:lvl5pPr lvl="4" indent="0" rtl="0">
              <a:spcBef>
                <a:spcPts val="0"/>
              </a:spcBef>
              <a:spcAft>
                <a:spcPts val="0"/>
              </a:spcAft>
              <a:buSzPts val="1100"/>
              <a:buNone/>
              <a:defRPr sz="1867"/>
            </a:lvl5pPr>
            <a:lvl6pPr lvl="5" indent="0" rtl="0">
              <a:spcBef>
                <a:spcPts val="0"/>
              </a:spcBef>
              <a:spcAft>
                <a:spcPts val="0"/>
              </a:spcAft>
              <a:buSzPts val="1100"/>
              <a:buNone/>
              <a:defRPr sz="1867"/>
            </a:lvl6pPr>
            <a:lvl7pPr lvl="6" indent="0" rtl="0">
              <a:spcBef>
                <a:spcPts val="0"/>
              </a:spcBef>
              <a:spcAft>
                <a:spcPts val="0"/>
              </a:spcAft>
              <a:buSzPts val="1100"/>
              <a:buNone/>
              <a:defRPr sz="1867"/>
            </a:lvl7pPr>
            <a:lvl8pPr lvl="7" indent="0" rtl="0">
              <a:spcBef>
                <a:spcPts val="0"/>
              </a:spcBef>
              <a:spcAft>
                <a:spcPts val="0"/>
              </a:spcAft>
              <a:buSzPts val="1100"/>
              <a:buNone/>
              <a:defRPr sz="1867"/>
            </a:lvl8pPr>
            <a:lvl9pPr lvl="8" indent="0" rtl="0">
              <a:spcBef>
                <a:spcPts val="0"/>
              </a:spcBef>
              <a:spcAft>
                <a:spcPts val="0"/>
              </a:spcAft>
              <a:buSzPts val="1100"/>
              <a:buNone/>
              <a:defRPr sz="1867"/>
            </a:lvl9pPr>
          </a:lstStyle>
          <a:p>
            <a:endParaRPr/>
          </a:p>
        </p:txBody>
      </p:sp>
      <p:sp>
        <p:nvSpPr>
          <p:cNvPr id="96" name="Shape 96"/>
          <p:cNvSpPr txBox="1">
            <a:spLocks noGrp="1"/>
          </p:cNvSpPr>
          <p:nvPr>
            <p:ph type="body" idx="1"/>
          </p:nvPr>
        </p:nvSpPr>
        <p:spPr>
          <a:xfrm>
            <a:off x="0" y="0"/>
            <a:ext cx="3000000" cy="3000000"/>
          </a:xfrm>
          <a:prstGeom prst="rect">
            <a:avLst/>
          </a:prstGeom>
          <a:noFill/>
          <a:ln>
            <a:noFill/>
          </a:ln>
        </p:spPr>
        <p:txBody>
          <a:bodyPr spcFirstLastPara="1" wrap="square" lIns="68575" tIns="68575" rIns="68575" bIns="68575" anchor="t" anchorCtr="0"/>
          <a:lstStyle>
            <a:lvl1pPr marL="609585" marR="0" lvl="0" indent="-482588" algn="l" rtl="0">
              <a:lnSpc>
                <a:spcPct val="90000"/>
              </a:lnSpc>
              <a:spcBef>
                <a:spcPts val="1067"/>
              </a:spcBef>
              <a:spcAft>
                <a:spcPts val="0"/>
              </a:spcAft>
              <a:buClr>
                <a:schemeClr val="dk1"/>
              </a:buClr>
              <a:buSzPts val="2100"/>
              <a:buFont typeface="Arial"/>
              <a:buChar char="•"/>
              <a:defRPr sz="2800" b="0" i="0" u="none" strike="noStrike" cap="none">
                <a:solidFill>
                  <a:schemeClr val="dk1"/>
                </a:solidFill>
                <a:latin typeface="Calibri"/>
                <a:ea typeface="Calibri"/>
                <a:cs typeface="Calibri"/>
                <a:sym typeface="Calibri"/>
              </a:defRPr>
            </a:lvl1pPr>
            <a:lvl2pPr marL="1219170" marR="0" lvl="1" indent="-457189" algn="l" rtl="0">
              <a:lnSpc>
                <a:spcPct val="90000"/>
              </a:lnSpc>
              <a:spcBef>
                <a:spcPts val="2133"/>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2pPr>
            <a:lvl3pPr marL="1828754" marR="0" lvl="2" indent="-431789" algn="l" rtl="0">
              <a:lnSpc>
                <a:spcPct val="90000"/>
              </a:lnSpc>
              <a:spcBef>
                <a:spcPts val="2133"/>
              </a:spcBef>
              <a:spcAft>
                <a:spcPts val="0"/>
              </a:spcAft>
              <a:buClr>
                <a:schemeClr val="dk1"/>
              </a:buClr>
              <a:buSzPts val="1500"/>
              <a:buFont typeface="Arial"/>
              <a:buChar char="•"/>
              <a:defRPr sz="2000" b="0" i="0" u="none" strike="noStrike" cap="none">
                <a:solidFill>
                  <a:schemeClr val="dk1"/>
                </a:solidFill>
                <a:latin typeface="Calibri"/>
                <a:ea typeface="Calibri"/>
                <a:cs typeface="Calibri"/>
                <a:sym typeface="Calibri"/>
              </a:defRPr>
            </a:lvl3pPr>
            <a:lvl4pPr marL="2438339" marR="0" lvl="3" indent="-423323" algn="l" rtl="0">
              <a:lnSpc>
                <a:spcPct val="90000"/>
              </a:lnSpc>
              <a:spcBef>
                <a:spcPts val="21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4pPr>
            <a:lvl5pPr marL="3047924" marR="0" lvl="4" indent="-423323" algn="l" rtl="0">
              <a:lnSpc>
                <a:spcPct val="90000"/>
              </a:lnSpc>
              <a:spcBef>
                <a:spcPts val="21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5pPr>
            <a:lvl6pPr marL="3657509" marR="0" lvl="5" indent="-423323" algn="l" rtl="0">
              <a:lnSpc>
                <a:spcPct val="90000"/>
              </a:lnSpc>
              <a:spcBef>
                <a:spcPts val="21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6pPr>
            <a:lvl7pPr marL="4267093" marR="0" lvl="6" indent="-423323" algn="l" rtl="0">
              <a:lnSpc>
                <a:spcPct val="90000"/>
              </a:lnSpc>
              <a:spcBef>
                <a:spcPts val="21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7pPr>
            <a:lvl8pPr marL="4876678" marR="0" lvl="7" indent="-423323" algn="l" rtl="0">
              <a:lnSpc>
                <a:spcPct val="90000"/>
              </a:lnSpc>
              <a:spcBef>
                <a:spcPts val="21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8pPr>
            <a:lvl9pPr marL="5486263" marR="0" lvl="8" indent="-423323" algn="l" rtl="0">
              <a:lnSpc>
                <a:spcPct val="90000"/>
              </a:lnSpc>
              <a:spcBef>
                <a:spcPts val="2133"/>
              </a:spcBef>
              <a:spcAft>
                <a:spcPts val="2133"/>
              </a:spcAft>
              <a:buClr>
                <a:schemeClr val="dk1"/>
              </a:buClr>
              <a:buSzPts val="1400"/>
              <a:buFont typeface="Arial"/>
              <a:buChar char="•"/>
              <a:defRPr sz="1867" b="0" i="0" u="none" strike="noStrike" cap="none">
                <a:solidFill>
                  <a:schemeClr val="dk1"/>
                </a:solidFill>
                <a:latin typeface="Calibri"/>
                <a:ea typeface="Calibri"/>
                <a:cs typeface="Calibri"/>
                <a:sym typeface="Calibri"/>
              </a:defRPr>
            </a:lvl9pPr>
          </a:lstStyle>
          <a:p>
            <a:endParaRPr/>
          </a:p>
        </p:txBody>
      </p:sp>
      <p:sp>
        <p:nvSpPr>
          <p:cNvPr id="97" name="Shape 97"/>
          <p:cNvSpPr txBox="1">
            <a:spLocks noGrp="1"/>
          </p:cNvSpPr>
          <p:nvPr>
            <p:ph type="dt" idx="10"/>
          </p:nvPr>
        </p:nvSpPr>
        <p:spPr>
          <a:xfrm>
            <a:off x="0" y="0"/>
            <a:ext cx="3000000" cy="3000000"/>
          </a:xfrm>
          <a:prstGeom prst="rect">
            <a:avLst/>
          </a:prstGeom>
          <a:noFill/>
          <a:ln>
            <a:noFill/>
          </a:ln>
        </p:spPr>
        <p:txBody>
          <a:bodyPr spcFirstLastPara="1" wrap="square" lIns="68575" tIns="68575" rIns="68575" bIns="68575" anchor="t" anchorCtr="0"/>
          <a:lstStyle>
            <a:lvl1pPr marL="0" marR="0" lvl="0" indent="0" algn="l" rtl="0">
              <a:spcBef>
                <a:spcPts val="0"/>
              </a:spcBef>
              <a:spcAft>
                <a:spcPts val="0"/>
              </a:spcAft>
              <a:buSzPts val="1100"/>
              <a:buNone/>
              <a:defRPr sz="1867">
                <a:solidFill>
                  <a:schemeClr val="dk1"/>
                </a:solidFill>
                <a:latin typeface="Calibri"/>
                <a:ea typeface="Calibri"/>
                <a:cs typeface="Calibri"/>
                <a:sym typeface="Calibri"/>
              </a:defRPr>
            </a:lvl1pPr>
            <a:lvl2pPr marL="457189" marR="0" lvl="1" indent="0" algn="l" rtl="0">
              <a:spcBef>
                <a:spcPts val="0"/>
              </a:spcBef>
              <a:spcAft>
                <a:spcPts val="0"/>
              </a:spcAft>
              <a:buSzPts val="1100"/>
              <a:buNone/>
              <a:defRPr sz="1867" b="0" i="0" u="none" strike="noStrike" cap="none">
                <a:solidFill>
                  <a:schemeClr val="dk1"/>
                </a:solidFill>
                <a:latin typeface="Calibri"/>
                <a:ea typeface="Calibri"/>
                <a:cs typeface="Calibri"/>
                <a:sym typeface="Calibri"/>
              </a:defRPr>
            </a:lvl2pPr>
            <a:lvl3pPr marL="914377" marR="0" lvl="2" indent="0" algn="l" rtl="0">
              <a:spcBef>
                <a:spcPts val="0"/>
              </a:spcBef>
              <a:spcAft>
                <a:spcPts val="0"/>
              </a:spcAft>
              <a:buSzPts val="1100"/>
              <a:buNone/>
              <a:defRPr sz="1867" b="0" i="0" u="none" strike="noStrike" cap="none">
                <a:solidFill>
                  <a:schemeClr val="dk1"/>
                </a:solidFill>
                <a:latin typeface="Calibri"/>
                <a:ea typeface="Calibri"/>
                <a:cs typeface="Calibri"/>
                <a:sym typeface="Calibri"/>
              </a:defRPr>
            </a:lvl3pPr>
            <a:lvl4pPr marL="1371566" marR="0" lvl="3" indent="0" algn="l" rtl="0">
              <a:spcBef>
                <a:spcPts val="0"/>
              </a:spcBef>
              <a:spcAft>
                <a:spcPts val="0"/>
              </a:spcAft>
              <a:buSzPts val="1100"/>
              <a:buNone/>
              <a:defRPr sz="1867" b="0" i="0" u="none" strike="noStrike" cap="none">
                <a:solidFill>
                  <a:schemeClr val="dk1"/>
                </a:solidFill>
                <a:latin typeface="Calibri"/>
                <a:ea typeface="Calibri"/>
                <a:cs typeface="Calibri"/>
                <a:sym typeface="Calibri"/>
              </a:defRPr>
            </a:lvl4pPr>
            <a:lvl5pPr marL="1828754" marR="0" lvl="4" indent="0" algn="l" rtl="0">
              <a:spcBef>
                <a:spcPts val="0"/>
              </a:spcBef>
              <a:spcAft>
                <a:spcPts val="0"/>
              </a:spcAft>
              <a:buSzPts val="1100"/>
              <a:buNone/>
              <a:defRPr sz="1867" b="0" i="0" u="none" strike="noStrike" cap="none">
                <a:solidFill>
                  <a:schemeClr val="dk1"/>
                </a:solidFill>
                <a:latin typeface="Calibri"/>
                <a:ea typeface="Calibri"/>
                <a:cs typeface="Calibri"/>
                <a:sym typeface="Calibri"/>
              </a:defRPr>
            </a:lvl5pPr>
            <a:lvl6pPr marL="2285943" marR="0" lvl="5" indent="0" algn="l" rtl="0">
              <a:spcBef>
                <a:spcPts val="0"/>
              </a:spcBef>
              <a:spcAft>
                <a:spcPts val="0"/>
              </a:spcAft>
              <a:buSzPts val="1100"/>
              <a:buNone/>
              <a:defRPr sz="1867" b="0" i="0" u="none" strike="noStrike" cap="none">
                <a:solidFill>
                  <a:schemeClr val="dk1"/>
                </a:solidFill>
                <a:latin typeface="Calibri"/>
                <a:ea typeface="Calibri"/>
                <a:cs typeface="Calibri"/>
                <a:sym typeface="Calibri"/>
              </a:defRPr>
            </a:lvl6pPr>
            <a:lvl7pPr marL="2743131" marR="0" lvl="6" indent="0" algn="l" rtl="0">
              <a:spcBef>
                <a:spcPts val="0"/>
              </a:spcBef>
              <a:spcAft>
                <a:spcPts val="0"/>
              </a:spcAft>
              <a:buSzPts val="1100"/>
              <a:buNone/>
              <a:defRPr sz="1867" b="0" i="0" u="none" strike="noStrike" cap="none">
                <a:solidFill>
                  <a:schemeClr val="dk1"/>
                </a:solidFill>
                <a:latin typeface="Calibri"/>
                <a:ea typeface="Calibri"/>
                <a:cs typeface="Calibri"/>
                <a:sym typeface="Calibri"/>
              </a:defRPr>
            </a:lvl7pPr>
            <a:lvl8pPr marL="3200320" marR="0" lvl="7" indent="0" algn="l" rtl="0">
              <a:spcBef>
                <a:spcPts val="0"/>
              </a:spcBef>
              <a:spcAft>
                <a:spcPts val="0"/>
              </a:spcAft>
              <a:buSzPts val="1100"/>
              <a:buNone/>
              <a:defRPr sz="1867" b="0" i="0" u="none" strike="noStrike" cap="none">
                <a:solidFill>
                  <a:schemeClr val="dk1"/>
                </a:solidFill>
                <a:latin typeface="Calibri"/>
                <a:ea typeface="Calibri"/>
                <a:cs typeface="Calibri"/>
                <a:sym typeface="Calibri"/>
              </a:defRPr>
            </a:lvl8pPr>
            <a:lvl9pPr marL="3657509" marR="0" lvl="8" indent="0" algn="l" rtl="0">
              <a:spcBef>
                <a:spcPts val="0"/>
              </a:spcBef>
              <a:spcAft>
                <a:spcPts val="0"/>
              </a:spcAft>
              <a:buSzPts val="1100"/>
              <a:buNone/>
              <a:defRPr sz="1867" b="0" i="0" u="none" strike="noStrike" cap="none">
                <a:solidFill>
                  <a:schemeClr val="dk1"/>
                </a:solidFill>
                <a:latin typeface="Calibri"/>
                <a:ea typeface="Calibri"/>
                <a:cs typeface="Calibri"/>
                <a:sym typeface="Calibri"/>
              </a:defRPr>
            </a:lvl9pPr>
          </a:lstStyle>
          <a:p>
            <a:endParaRPr/>
          </a:p>
        </p:txBody>
      </p:sp>
      <p:sp>
        <p:nvSpPr>
          <p:cNvPr id="98" name="Shape 98"/>
          <p:cNvSpPr txBox="1">
            <a:spLocks noGrp="1"/>
          </p:cNvSpPr>
          <p:nvPr>
            <p:ph type="ftr" idx="11"/>
          </p:nvPr>
        </p:nvSpPr>
        <p:spPr>
          <a:xfrm>
            <a:off x="4892351" y="6492875"/>
            <a:ext cx="2407200" cy="365200"/>
          </a:xfrm>
          <a:prstGeom prst="rect">
            <a:avLst/>
          </a:prstGeom>
          <a:noFill/>
          <a:ln>
            <a:noFill/>
          </a:ln>
        </p:spPr>
        <p:txBody>
          <a:bodyPr spcFirstLastPara="1" wrap="square" lIns="68575" tIns="68575" rIns="68575" bIns="68575" anchor="t" anchorCtr="0"/>
          <a:lstStyle>
            <a:lvl1pPr marL="0" marR="0" lvl="0" indent="0" algn="l" rtl="0">
              <a:spcBef>
                <a:spcPts val="0"/>
              </a:spcBef>
              <a:spcAft>
                <a:spcPts val="0"/>
              </a:spcAft>
              <a:buSzPts val="1100"/>
              <a:buNone/>
              <a:defRPr sz="1867">
                <a:solidFill>
                  <a:schemeClr val="dk1"/>
                </a:solidFill>
                <a:latin typeface="Calibri"/>
                <a:ea typeface="Calibri"/>
                <a:cs typeface="Calibri"/>
                <a:sym typeface="Calibri"/>
              </a:defRPr>
            </a:lvl1pPr>
            <a:lvl2pPr marL="457189" marR="0" lvl="1" indent="0" algn="l" rtl="0">
              <a:spcBef>
                <a:spcPts val="0"/>
              </a:spcBef>
              <a:spcAft>
                <a:spcPts val="0"/>
              </a:spcAft>
              <a:buSzPts val="1100"/>
              <a:buNone/>
              <a:defRPr sz="1867" b="0" i="0" u="none" strike="noStrike" cap="none">
                <a:solidFill>
                  <a:schemeClr val="dk1"/>
                </a:solidFill>
                <a:latin typeface="Calibri"/>
                <a:ea typeface="Calibri"/>
                <a:cs typeface="Calibri"/>
                <a:sym typeface="Calibri"/>
              </a:defRPr>
            </a:lvl2pPr>
            <a:lvl3pPr marL="914377" marR="0" lvl="2" indent="0" algn="l" rtl="0">
              <a:spcBef>
                <a:spcPts val="0"/>
              </a:spcBef>
              <a:spcAft>
                <a:spcPts val="0"/>
              </a:spcAft>
              <a:buSzPts val="1100"/>
              <a:buNone/>
              <a:defRPr sz="1867" b="0" i="0" u="none" strike="noStrike" cap="none">
                <a:solidFill>
                  <a:schemeClr val="dk1"/>
                </a:solidFill>
                <a:latin typeface="Calibri"/>
                <a:ea typeface="Calibri"/>
                <a:cs typeface="Calibri"/>
                <a:sym typeface="Calibri"/>
              </a:defRPr>
            </a:lvl3pPr>
            <a:lvl4pPr marL="1371566" marR="0" lvl="3" indent="0" algn="l" rtl="0">
              <a:spcBef>
                <a:spcPts val="0"/>
              </a:spcBef>
              <a:spcAft>
                <a:spcPts val="0"/>
              </a:spcAft>
              <a:buSzPts val="1100"/>
              <a:buNone/>
              <a:defRPr sz="1867" b="0" i="0" u="none" strike="noStrike" cap="none">
                <a:solidFill>
                  <a:schemeClr val="dk1"/>
                </a:solidFill>
                <a:latin typeface="Calibri"/>
                <a:ea typeface="Calibri"/>
                <a:cs typeface="Calibri"/>
                <a:sym typeface="Calibri"/>
              </a:defRPr>
            </a:lvl4pPr>
            <a:lvl5pPr marL="1828754" marR="0" lvl="4" indent="0" algn="l" rtl="0">
              <a:spcBef>
                <a:spcPts val="0"/>
              </a:spcBef>
              <a:spcAft>
                <a:spcPts val="0"/>
              </a:spcAft>
              <a:buSzPts val="1100"/>
              <a:buNone/>
              <a:defRPr sz="1867" b="0" i="0" u="none" strike="noStrike" cap="none">
                <a:solidFill>
                  <a:schemeClr val="dk1"/>
                </a:solidFill>
                <a:latin typeface="Calibri"/>
                <a:ea typeface="Calibri"/>
                <a:cs typeface="Calibri"/>
                <a:sym typeface="Calibri"/>
              </a:defRPr>
            </a:lvl5pPr>
            <a:lvl6pPr marL="2285943" marR="0" lvl="5" indent="0" algn="l" rtl="0">
              <a:spcBef>
                <a:spcPts val="0"/>
              </a:spcBef>
              <a:spcAft>
                <a:spcPts val="0"/>
              </a:spcAft>
              <a:buSzPts val="1100"/>
              <a:buNone/>
              <a:defRPr sz="1867" b="0" i="0" u="none" strike="noStrike" cap="none">
                <a:solidFill>
                  <a:schemeClr val="dk1"/>
                </a:solidFill>
                <a:latin typeface="Calibri"/>
                <a:ea typeface="Calibri"/>
                <a:cs typeface="Calibri"/>
                <a:sym typeface="Calibri"/>
              </a:defRPr>
            </a:lvl6pPr>
            <a:lvl7pPr marL="2743131" marR="0" lvl="6" indent="0" algn="l" rtl="0">
              <a:spcBef>
                <a:spcPts val="0"/>
              </a:spcBef>
              <a:spcAft>
                <a:spcPts val="0"/>
              </a:spcAft>
              <a:buSzPts val="1100"/>
              <a:buNone/>
              <a:defRPr sz="1867" b="0" i="0" u="none" strike="noStrike" cap="none">
                <a:solidFill>
                  <a:schemeClr val="dk1"/>
                </a:solidFill>
                <a:latin typeface="Calibri"/>
                <a:ea typeface="Calibri"/>
                <a:cs typeface="Calibri"/>
                <a:sym typeface="Calibri"/>
              </a:defRPr>
            </a:lvl7pPr>
            <a:lvl8pPr marL="3200320" marR="0" lvl="7" indent="0" algn="l" rtl="0">
              <a:spcBef>
                <a:spcPts val="0"/>
              </a:spcBef>
              <a:spcAft>
                <a:spcPts val="0"/>
              </a:spcAft>
              <a:buSzPts val="1100"/>
              <a:buNone/>
              <a:defRPr sz="1867" b="0" i="0" u="none" strike="noStrike" cap="none">
                <a:solidFill>
                  <a:schemeClr val="dk1"/>
                </a:solidFill>
                <a:latin typeface="Calibri"/>
                <a:ea typeface="Calibri"/>
                <a:cs typeface="Calibri"/>
                <a:sym typeface="Calibri"/>
              </a:defRPr>
            </a:lvl8pPr>
            <a:lvl9pPr marL="3657509" marR="0" lvl="8" indent="0" algn="l" rtl="0">
              <a:spcBef>
                <a:spcPts val="0"/>
              </a:spcBef>
              <a:spcAft>
                <a:spcPts val="0"/>
              </a:spcAft>
              <a:buSzPts val="1100"/>
              <a:buNone/>
              <a:defRPr sz="1867" b="0" i="0" u="none" strike="noStrike" cap="none">
                <a:solidFill>
                  <a:schemeClr val="dk1"/>
                </a:solidFill>
                <a:latin typeface="Calibri"/>
                <a:ea typeface="Calibri"/>
                <a:cs typeface="Calibri"/>
                <a:sym typeface="Calibri"/>
              </a:defRPr>
            </a:lvl9pPr>
          </a:lstStyle>
          <a:p>
            <a:endParaRPr/>
          </a:p>
        </p:txBody>
      </p:sp>
      <p:sp>
        <p:nvSpPr>
          <p:cNvPr id="99" name="Shape 99"/>
          <p:cNvSpPr txBox="1">
            <a:spLocks noGrp="1"/>
          </p:cNvSpPr>
          <p:nvPr>
            <p:ph type="sldNum" idx="12"/>
          </p:nvPr>
        </p:nvSpPr>
        <p:spPr>
          <a:xfrm>
            <a:off x="0" y="0"/>
            <a:ext cx="3000000" cy="3000000"/>
          </a:xfrm>
          <a:prstGeom prst="rect">
            <a:avLst/>
          </a:prstGeom>
          <a:noFill/>
          <a:ln>
            <a:noFill/>
          </a:ln>
        </p:spPr>
        <p:txBody>
          <a:bodyPr spcFirstLastPara="1" wrap="square" lIns="68575" tIns="34275" rIns="68575" bIns="34275" anchor="t" anchorCtr="0">
            <a:noAutofit/>
          </a:bodyPr>
          <a:lstStyle>
            <a:lvl1pPr marL="0" marR="0" lvl="0" indent="0" algn="l" rtl="0">
              <a:lnSpc>
                <a:spcPct val="100000"/>
              </a:lnSpc>
              <a:spcBef>
                <a:spcPts val="0"/>
              </a:spcBef>
              <a:spcAft>
                <a:spcPts val="0"/>
              </a:spcAft>
              <a:buClr>
                <a:srgbClr val="000000"/>
              </a:buClr>
              <a:buSzPts val="1400"/>
              <a:buFont typeface="Calibri"/>
              <a:buNone/>
              <a:defRPr sz="1867" b="0" i="0" u="none" strike="noStrike" cap="none">
                <a:solidFill>
                  <a:srgbClr val="000000"/>
                </a:solidFill>
                <a:latin typeface="Calibri"/>
                <a:ea typeface="Calibri"/>
                <a:cs typeface="Calibri"/>
                <a:sym typeface="Calibri"/>
              </a:defRPr>
            </a:lvl1pPr>
            <a:lvl2pPr marL="0" marR="0" lvl="1" indent="0" algn="l" rtl="0">
              <a:lnSpc>
                <a:spcPct val="100000"/>
              </a:lnSpc>
              <a:spcBef>
                <a:spcPts val="0"/>
              </a:spcBef>
              <a:spcAft>
                <a:spcPts val="0"/>
              </a:spcAft>
              <a:buClr>
                <a:srgbClr val="000000"/>
              </a:buClr>
              <a:buSzPts val="1400"/>
              <a:buFont typeface="Calibri"/>
              <a:buNone/>
              <a:defRPr sz="1867" b="0" i="0" u="none" strike="noStrike" cap="none">
                <a:solidFill>
                  <a:srgbClr val="000000"/>
                </a:solidFill>
                <a:latin typeface="Calibri"/>
                <a:ea typeface="Calibri"/>
                <a:cs typeface="Calibri"/>
                <a:sym typeface="Calibri"/>
              </a:defRPr>
            </a:lvl2pPr>
            <a:lvl3pPr marL="0" marR="0" lvl="2" indent="0" algn="l" rtl="0">
              <a:lnSpc>
                <a:spcPct val="100000"/>
              </a:lnSpc>
              <a:spcBef>
                <a:spcPts val="0"/>
              </a:spcBef>
              <a:spcAft>
                <a:spcPts val="0"/>
              </a:spcAft>
              <a:buClr>
                <a:srgbClr val="000000"/>
              </a:buClr>
              <a:buSzPts val="1400"/>
              <a:buFont typeface="Calibri"/>
              <a:buNone/>
              <a:defRPr sz="1867" b="0" i="0" u="none" strike="noStrike" cap="none">
                <a:solidFill>
                  <a:srgbClr val="000000"/>
                </a:solidFill>
                <a:latin typeface="Calibri"/>
                <a:ea typeface="Calibri"/>
                <a:cs typeface="Calibri"/>
                <a:sym typeface="Calibri"/>
              </a:defRPr>
            </a:lvl3pPr>
            <a:lvl4pPr marL="0" marR="0" lvl="3" indent="0" algn="l" rtl="0">
              <a:lnSpc>
                <a:spcPct val="100000"/>
              </a:lnSpc>
              <a:spcBef>
                <a:spcPts val="0"/>
              </a:spcBef>
              <a:spcAft>
                <a:spcPts val="0"/>
              </a:spcAft>
              <a:buClr>
                <a:srgbClr val="000000"/>
              </a:buClr>
              <a:buSzPts val="1400"/>
              <a:buFont typeface="Calibri"/>
              <a:buNone/>
              <a:defRPr sz="1867" b="0" i="0" u="none" strike="noStrike" cap="none">
                <a:solidFill>
                  <a:srgbClr val="000000"/>
                </a:solidFill>
                <a:latin typeface="Calibri"/>
                <a:ea typeface="Calibri"/>
                <a:cs typeface="Calibri"/>
                <a:sym typeface="Calibri"/>
              </a:defRPr>
            </a:lvl4pPr>
            <a:lvl5pPr marL="0" marR="0" lvl="4" indent="0" algn="l" rtl="0">
              <a:lnSpc>
                <a:spcPct val="100000"/>
              </a:lnSpc>
              <a:spcBef>
                <a:spcPts val="0"/>
              </a:spcBef>
              <a:spcAft>
                <a:spcPts val="0"/>
              </a:spcAft>
              <a:buClr>
                <a:srgbClr val="000000"/>
              </a:buClr>
              <a:buSzPts val="1400"/>
              <a:buFont typeface="Calibri"/>
              <a:buNone/>
              <a:defRPr sz="1867" b="0" i="0" u="none" strike="noStrike" cap="none">
                <a:solidFill>
                  <a:srgbClr val="000000"/>
                </a:solidFill>
                <a:latin typeface="Calibri"/>
                <a:ea typeface="Calibri"/>
                <a:cs typeface="Calibri"/>
                <a:sym typeface="Calibri"/>
              </a:defRPr>
            </a:lvl5pPr>
            <a:lvl6pPr marL="0" marR="0" lvl="5" indent="0" algn="l" rtl="0">
              <a:lnSpc>
                <a:spcPct val="100000"/>
              </a:lnSpc>
              <a:spcBef>
                <a:spcPts val="0"/>
              </a:spcBef>
              <a:spcAft>
                <a:spcPts val="0"/>
              </a:spcAft>
              <a:buClr>
                <a:srgbClr val="000000"/>
              </a:buClr>
              <a:buSzPts val="1400"/>
              <a:buFont typeface="Calibri"/>
              <a:buNone/>
              <a:defRPr sz="1867" b="0" i="0" u="none" strike="noStrike" cap="none">
                <a:solidFill>
                  <a:srgbClr val="000000"/>
                </a:solidFill>
                <a:latin typeface="Calibri"/>
                <a:ea typeface="Calibri"/>
                <a:cs typeface="Calibri"/>
                <a:sym typeface="Calibri"/>
              </a:defRPr>
            </a:lvl6pPr>
            <a:lvl7pPr marL="0" marR="0" lvl="6" indent="0" algn="l" rtl="0">
              <a:lnSpc>
                <a:spcPct val="100000"/>
              </a:lnSpc>
              <a:spcBef>
                <a:spcPts val="0"/>
              </a:spcBef>
              <a:spcAft>
                <a:spcPts val="0"/>
              </a:spcAft>
              <a:buClr>
                <a:srgbClr val="000000"/>
              </a:buClr>
              <a:buSzPts val="1400"/>
              <a:buFont typeface="Calibri"/>
              <a:buNone/>
              <a:defRPr sz="1867" b="0" i="0" u="none" strike="noStrike" cap="none">
                <a:solidFill>
                  <a:srgbClr val="000000"/>
                </a:solidFill>
                <a:latin typeface="Calibri"/>
                <a:ea typeface="Calibri"/>
                <a:cs typeface="Calibri"/>
                <a:sym typeface="Calibri"/>
              </a:defRPr>
            </a:lvl7pPr>
            <a:lvl8pPr marL="0" marR="0" lvl="7" indent="0" algn="l" rtl="0">
              <a:lnSpc>
                <a:spcPct val="100000"/>
              </a:lnSpc>
              <a:spcBef>
                <a:spcPts val="0"/>
              </a:spcBef>
              <a:spcAft>
                <a:spcPts val="0"/>
              </a:spcAft>
              <a:buClr>
                <a:srgbClr val="000000"/>
              </a:buClr>
              <a:buSzPts val="1400"/>
              <a:buFont typeface="Calibri"/>
              <a:buNone/>
              <a:defRPr sz="1867" b="0" i="0" u="none" strike="noStrike" cap="none">
                <a:solidFill>
                  <a:srgbClr val="000000"/>
                </a:solidFill>
                <a:latin typeface="Calibri"/>
                <a:ea typeface="Calibri"/>
                <a:cs typeface="Calibri"/>
                <a:sym typeface="Calibri"/>
              </a:defRPr>
            </a:lvl8pPr>
            <a:lvl9pPr marL="0" marR="0" lvl="8" indent="0" algn="l" rtl="0">
              <a:lnSpc>
                <a:spcPct val="100000"/>
              </a:lnSpc>
              <a:spcBef>
                <a:spcPts val="0"/>
              </a:spcBef>
              <a:spcAft>
                <a:spcPts val="0"/>
              </a:spcAft>
              <a:buClr>
                <a:srgbClr val="000000"/>
              </a:buClr>
              <a:buSzPts val="1400"/>
              <a:buFont typeface="Calibri"/>
              <a:buNone/>
              <a:defRPr sz="1867" b="0" i="0" u="none" strike="noStrike" cap="none">
                <a:solidFill>
                  <a:srgbClr val="000000"/>
                </a:solidFill>
                <a:latin typeface="Calibri"/>
                <a:ea typeface="Calibri"/>
                <a:cs typeface="Calibri"/>
                <a:sym typeface="Calibri"/>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88351671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Blue Background with hashta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58368" y="2514600"/>
            <a:ext cx="10761810" cy="1828800"/>
          </a:xfrm>
          <a:prstGeom prst="rect">
            <a:avLst/>
          </a:prstGeom>
        </p:spPr>
        <p:txBody>
          <a:bodyPr lIns="0" tIns="0" rIns="0" bIns="0" anchor="ctr" anchorCtr="0"/>
          <a:lstStyle>
            <a:lvl1pPr>
              <a:lnSpc>
                <a:spcPct val="85000"/>
              </a:lnSpc>
              <a:defRPr sz="8800"/>
            </a:lvl1pPr>
          </a:lstStyle>
          <a:p>
            <a:r>
              <a:rPr lang="en-US"/>
              <a:t>Title</a:t>
            </a:r>
          </a:p>
        </p:txBody>
      </p:sp>
      <p:sp>
        <p:nvSpPr>
          <p:cNvPr id="10" name="Slide Number Placeholder 5">
            <a:extLst>
              <a:ext uri="{FF2B5EF4-FFF2-40B4-BE49-F238E27FC236}">
                <a16:creationId xmlns:a16="http://schemas.microsoft.com/office/drawing/2014/main" id="{970B109D-99A2-9F12-D38D-E4E232F09C29}"/>
              </a:ext>
            </a:extLst>
          </p:cNvPr>
          <p:cNvSpPr>
            <a:spLocks noGrp="1"/>
          </p:cNvSpPr>
          <p:nvPr>
            <p:ph type="sldNum" sz="quarter" idx="4"/>
          </p:nvPr>
        </p:nvSpPr>
        <p:spPr>
          <a:xfrm>
            <a:off x="11507724" y="6554428"/>
            <a:ext cx="531876" cy="123111"/>
          </a:xfrm>
          <a:prstGeom prst="rect">
            <a:avLst/>
          </a:prstGeom>
        </p:spPr>
        <p:txBody>
          <a:bodyPr wrap="square" lIns="0" tIns="0" rIns="0" bIns="0">
            <a:spAutoFit/>
          </a:bodyPr>
          <a:lstStyle>
            <a:lvl1pPr algn="r">
              <a:defRPr sz="800" baseline="0">
                <a:solidFill>
                  <a:schemeClr val="bg1"/>
                </a:solidFill>
                <a:latin typeface="Poppins" pitchFamily="2" charset="77"/>
              </a:defRPr>
            </a:lvl1pPr>
          </a:lstStyle>
          <a:p>
            <a:fld id="{9091AC62-753B-3240-A76B-ED140B7F97AA}" type="slidenum">
              <a:rPr lang="en-US" smtClean="0"/>
              <a:pPr/>
              <a:t>‹#›</a:t>
            </a:fld>
            <a:endParaRPr lang="en-US"/>
          </a:p>
        </p:txBody>
      </p:sp>
    </p:spTree>
    <p:extLst>
      <p:ext uri="{BB962C8B-B14F-4D97-AF65-F5344CB8AC3E}">
        <p14:creationId xmlns:p14="http://schemas.microsoft.com/office/powerpoint/2010/main" val="31243123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7" name="Date Placeholder 3">
            <a:extLst>
              <a:ext uri="{FF2B5EF4-FFF2-40B4-BE49-F238E27FC236}">
                <a16:creationId xmlns:a16="http://schemas.microsoft.com/office/drawing/2014/main" id="{0F4CD2E5-A739-D431-291B-8752FFB93D6E}"/>
              </a:ext>
            </a:extLst>
          </p:cNvPr>
          <p:cNvSpPr>
            <a:spLocks noGrp="1"/>
          </p:cNvSpPr>
          <p:nvPr>
            <p:ph type="dt" sz="half" idx="2"/>
          </p:nvPr>
        </p:nvSpPr>
        <p:spPr>
          <a:xfrm>
            <a:off x="11423056" y="210312"/>
            <a:ext cx="531877" cy="245764"/>
          </a:xfrm>
          <a:prstGeom prst="rect">
            <a:avLst/>
          </a:prstGeom>
        </p:spPr>
        <p:txBody>
          <a:bodyPr wrap="square" lIns="0" tIns="0" rIns="0" bIns="0" anchor="t" anchorCtr="0">
            <a:noAutofit/>
          </a:bodyPr>
          <a:lstStyle>
            <a:lvl1pPr algn="r">
              <a:defRPr sz="800" baseline="0">
                <a:latin typeface="Poppins" pitchFamily="2" charset="77"/>
                <a:cs typeface="Poppins" pitchFamily="2" charset="77"/>
              </a:defRPr>
            </a:lvl1pPr>
          </a:lstStyle>
          <a:p>
            <a:fld id="{B07D23A7-7402-0843-A222-AAEABEA1D2C1}" type="datetime1">
              <a:rPr lang="en-US" smtClean="0"/>
              <a:t>7/19/2023</a:t>
            </a:fld>
            <a:endParaRPr lang="en-US"/>
          </a:p>
        </p:txBody>
      </p:sp>
      <p:sp>
        <p:nvSpPr>
          <p:cNvPr id="9" name="Slide Number Placeholder 5">
            <a:extLst>
              <a:ext uri="{FF2B5EF4-FFF2-40B4-BE49-F238E27FC236}">
                <a16:creationId xmlns:a16="http://schemas.microsoft.com/office/drawing/2014/main" id="{1855C746-6FEC-0142-8614-57C5A4EC2E8F}"/>
              </a:ext>
            </a:extLst>
          </p:cNvPr>
          <p:cNvSpPr>
            <a:spLocks noGrp="1"/>
          </p:cNvSpPr>
          <p:nvPr>
            <p:ph type="sldNum" sz="quarter" idx="4"/>
          </p:nvPr>
        </p:nvSpPr>
        <p:spPr>
          <a:xfrm>
            <a:off x="11507724" y="6554428"/>
            <a:ext cx="531876" cy="123111"/>
          </a:xfrm>
          <a:prstGeom prst="rect">
            <a:avLst/>
          </a:prstGeom>
        </p:spPr>
        <p:txBody>
          <a:bodyPr wrap="square" lIns="0" tIns="0" rIns="0" bIns="0">
            <a:spAutoFit/>
          </a:bodyPr>
          <a:lstStyle>
            <a:lvl1pPr algn="r">
              <a:defRPr sz="800" baseline="0">
                <a:latin typeface="Poppins" pitchFamily="2" charset="77"/>
              </a:defRPr>
            </a:lvl1pPr>
          </a:lstStyle>
          <a:p>
            <a:fld id="{9091AC62-753B-3240-A76B-ED140B7F97AA}" type="slidenum">
              <a:rPr lang="en-US" smtClean="0"/>
              <a:pPr/>
              <a:t>‹#›</a:t>
            </a:fld>
            <a:endParaRPr lang="en-US"/>
          </a:p>
        </p:txBody>
      </p:sp>
      <p:pic>
        <p:nvPicPr>
          <p:cNvPr id="4" name="Picture 3">
            <a:extLst>
              <a:ext uri="{FF2B5EF4-FFF2-40B4-BE49-F238E27FC236}">
                <a16:creationId xmlns:a16="http://schemas.microsoft.com/office/drawing/2014/main" id="{43B01796-0D87-B2A7-4445-CDBF74BDADD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5505" b="26667"/>
          <a:stretch/>
        </p:blipFill>
        <p:spPr>
          <a:xfrm>
            <a:off x="0" y="1828800"/>
            <a:ext cx="11520758" cy="5029200"/>
          </a:xfrm>
          <a:prstGeom prst="rect">
            <a:avLst/>
          </a:prstGeom>
        </p:spPr>
      </p:pic>
      <p:pic>
        <p:nvPicPr>
          <p:cNvPr id="2" name="Picture 1">
            <a:extLst>
              <a:ext uri="{FF2B5EF4-FFF2-40B4-BE49-F238E27FC236}">
                <a16:creationId xmlns:a16="http://schemas.microsoft.com/office/drawing/2014/main" id="{ED79145D-EFF1-0D1E-97F8-8752C1D9457A}"/>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767429" y="146268"/>
            <a:ext cx="1967164" cy="1519464"/>
          </a:xfrm>
          <a:prstGeom prst="rect">
            <a:avLst/>
          </a:prstGeom>
        </p:spPr>
      </p:pic>
    </p:spTree>
    <p:extLst>
      <p:ext uri="{BB962C8B-B14F-4D97-AF65-F5344CB8AC3E}">
        <p14:creationId xmlns:p14="http://schemas.microsoft.com/office/powerpoint/2010/main" val="91766045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Blue Background with hashta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58368" y="2514600"/>
            <a:ext cx="10761810" cy="1828800"/>
          </a:xfrm>
          <a:prstGeom prst="rect">
            <a:avLst/>
          </a:prstGeom>
        </p:spPr>
        <p:txBody>
          <a:bodyPr lIns="0" tIns="0" rIns="0" bIns="0" anchor="ctr" anchorCtr="0"/>
          <a:lstStyle>
            <a:lvl1pPr>
              <a:lnSpc>
                <a:spcPct val="85000"/>
              </a:lnSpc>
              <a:defRPr sz="8800"/>
            </a:lvl1pPr>
          </a:lstStyle>
          <a:p>
            <a:r>
              <a:rPr lang="en-US"/>
              <a:t>Title</a:t>
            </a:r>
          </a:p>
        </p:txBody>
      </p:sp>
      <p:sp>
        <p:nvSpPr>
          <p:cNvPr id="10" name="Slide Number Placeholder 5">
            <a:extLst>
              <a:ext uri="{FF2B5EF4-FFF2-40B4-BE49-F238E27FC236}">
                <a16:creationId xmlns:a16="http://schemas.microsoft.com/office/drawing/2014/main" id="{970B109D-99A2-9F12-D38D-E4E232F09C29}"/>
              </a:ext>
            </a:extLst>
          </p:cNvPr>
          <p:cNvSpPr>
            <a:spLocks noGrp="1"/>
          </p:cNvSpPr>
          <p:nvPr>
            <p:ph type="sldNum" sz="quarter" idx="4"/>
          </p:nvPr>
        </p:nvSpPr>
        <p:spPr>
          <a:xfrm>
            <a:off x="11507724" y="6554428"/>
            <a:ext cx="531876" cy="123111"/>
          </a:xfrm>
          <a:prstGeom prst="rect">
            <a:avLst/>
          </a:prstGeom>
        </p:spPr>
        <p:txBody>
          <a:bodyPr wrap="square" lIns="0" tIns="0" rIns="0" bIns="0">
            <a:spAutoFit/>
          </a:bodyPr>
          <a:lstStyle>
            <a:lvl1pPr algn="r">
              <a:defRPr sz="800" baseline="0">
                <a:solidFill>
                  <a:schemeClr val="bg1"/>
                </a:solidFill>
                <a:latin typeface="Poppins" pitchFamily="2" charset="77"/>
              </a:defRPr>
            </a:lvl1pPr>
          </a:lstStyle>
          <a:p>
            <a:fld id="{9091AC62-753B-3240-A76B-ED140B7F97AA}" type="slidenum">
              <a:rPr lang="en-US" smtClean="0"/>
              <a:pPr/>
              <a:t>‹#›</a:t>
            </a:fld>
            <a:endParaRPr lang="en-US"/>
          </a:p>
        </p:txBody>
      </p:sp>
    </p:spTree>
    <p:extLst>
      <p:ext uri="{BB962C8B-B14F-4D97-AF65-F5344CB8AC3E}">
        <p14:creationId xmlns:p14="http://schemas.microsoft.com/office/powerpoint/2010/main" val="293017803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Red Background">
    <p:spTree>
      <p:nvGrpSpPr>
        <p:cNvPr id="1" name=""/>
        <p:cNvGrpSpPr/>
        <p:nvPr/>
      </p:nvGrpSpPr>
      <p:grpSpPr>
        <a:xfrm>
          <a:off x="0" y="0"/>
          <a:ext cx="0" cy="0"/>
          <a:chOff x="0" y="0"/>
          <a:chExt cx="0" cy="0"/>
        </a:xfrm>
      </p:grpSpPr>
      <p:sp>
        <p:nvSpPr>
          <p:cNvPr id="10" name="Slide Number Placeholder 5">
            <a:extLst>
              <a:ext uri="{FF2B5EF4-FFF2-40B4-BE49-F238E27FC236}">
                <a16:creationId xmlns:a16="http://schemas.microsoft.com/office/drawing/2014/main" id="{970B109D-99A2-9F12-D38D-E4E232F09C29}"/>
              </a:ext>
            </a:extLst>
          </p:cNvPr>
          <p:cNvSpPr>
            <a:spLocks noGrp="1"/>
          </p:cNvSpPr>
          <p:nvPr>
            <p:ph type="sldNum" sz="quarter" idx="4"/>
          </p:nvPr>
        </p:nvSpPr>
        <p:spPr>
          <a:xfrm>
            <a:off x="11507724" y="6554428"/>
            <a:ext cx="531876" cy="123111"/>
          </a:xfrm>
          <a:prstGeom prst="rect">
            <a:avLst/>
          </a:prstGeom>
        </p:spPr>
        <p:txBody>
          <a:bodyPr wrap="square" lIns="0" tIns="0" rIns="0" bIns="0">
            <a:spAutoFit/>
          </a:bodyPr>
          <a:lstStyle>
            <a:lvl1pPr algn="r">
              <a:defRPr sz="800" baseline="0">
                <a:solidFill>
                  <a:schemeClr val="bg1"/>
                </a:solidFill>
                <a:latin typeface="Poppins" pitchFamily="2" charset="77"/>
              </a:defRPr>
            </a:lvl1pPr>
          </a:lstStyle>
          <a:p>
            <a:fld id="{9091AC62-753B-3240-A76B-ED140B7F97AA}" type="slidenum">
              <a:rPr lang="en-US" smtClean="0"/>
              <a:pPr/>
              <a:t>‹#›</a:t>
            </a:fld>
            <a:endParaRPr lang="en-US"/>
          </a:p>
        </p:txBody>
      </p:sp>
      <p:sp>
        <p:nvSpPr>
          <p:cNvPr id="3" name="Title 1">
            <a:extLst>
              <a:ext uri="{FF2B5EF4-FFF2-40B4-BE49-F238E27FC236}">
                <a16:creationId xmlns:a16="http://schemas.microsoft.com/office/drawing/2014/main" id="{3AE79ABE-8B47-6073-AB9E-425991A48C7B}"/>
              </a:ext>
            </a:extLst>
          </p:cNvPr>
          <p:cNvSpPr>
            <a:spLocks noGrp="1"/>
          </p:cNvSpPr>
          <p:nvPr>
            <p:ph type="title" hasCustomPrompt="1"/>
          </p:nvPr>
        </p:nvSpPr>
        <p:spPr>
          <a:xfrm>
            <a:off x="658368" y="2514600"/>
            <a:ext cx="10761810" cy="1828800"/>
          </a:xfrm>
          <a:prstGeom prst="rect">
            <a:avLst/>
          </a:prstGeom>
        </p:spPr>
        <p:txBody>
          <a:bodyPr lIns="0" tIns="0" rIns="0" bIns="0" anchor="ctr" anchorCtr="0"/>
          <a:lstStyle>
            <a:lvl1pPr>
              <a:lnSpc>
                <a:spcPct val="85000"/>
              </a:lnSpc>
              <a:defRPr sz="8800"/>
            </a:lvl1pPr>
          </a:lstStyle>
          <a:p>
            <a:r>
              <a:rPr lang="en-US"/>
              <a:t>Title</a:t>
            </a:r>
          </a:p>
        </p:txBody>
      </p:sp>
    </p:spTree>
    <p:extLst>
      <p:ext uri="{BB962C8B-B14F-4D97-AF65-F5344CB8AC3E}">
        <p14:creationId xmlns:p14="http://schemas.microsoft.com/office/powerpoint/2010/main" val="422644010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Blue Trapezoid with Red Bar">
    <p:spTree>
      <p:nvGrpSpPr>
        <p:cNvPr id="1" name=""/>
        <p:cNvGrpSpPr/>
        <p:nvPr/>
      </p:nvGrpSpPr>
      <p:grpSpPr>
        <a:xfrm>
          <a:off x="0" y="0"/>
          <a:ext cx="0" cy="0"/>
          <a:chOff x="0" y="0"/>
          <a:chExt cx="0" cy="0"/>
        </a:xfrm>
      </p:grpSpPr>
      <p:sp>
        <p:nvSpPr>
          <p:cNvPr id="2" name="Title 1"/>
          <p:cNvSpPr>
            <a:spLocks noGrp="1"/>
          </p:cNvSpPr>
          <p:nvPr>
            <p:ph type="title"/>
          </p:nvPr>
        </p:nvSpPr>
        <p:spPr>
          <a:xfrm>
            <a:off x="658368" y="2189579"/>
            <a:ext cx="7257288" cy="2545342"/>
          </a:xfrm>
          <a:prstGeom prst="rect">
            <a:avLst/>
          </a:prstGeom>
        </p:spPr>
        <p:txBody>
          <a:bodyPr lIns="0" tIns="0" rIns="0" bIns="0" anchor="ctr" anchorCtr="0"/>
          <a:lstStyle>
            <a:lvl1pPr>
              <a:lnSpc>
                <a:spcPct val="90000"/>
              </a:lnSpc>
              <a:defRPr sz="6600"/>
            </a:lvl1pPr>
          </a:lstStyle>
          <a:p>
            <a:r>
              <a:rPr lang="en-US"/>
              <a:t>Click to edit Master title style</a:t>
            </a:r>
          </a:p>
        </p:txBody>
      </p:sp>
      <p:sp>
        <p:nvSpPr>
          <p:cNvPr id="10" name="Slide Number Placeholder 5">
            <a:extLst>
              <a:ext uri="{FF2B5EF4-FFF2-40B4-BE49-F238E27FC236}">
                <a16:creationId xmlns:a16="http://schemas.microsoft.com/office/drawing/2014/main" id="{970B109D-99A2-9F12-D38D-E4E232F09C29}"/>
              </a:ext>
            </a:extLst>
          </p:cNvPr>
          <p:cNvSpPr>
            <a:spLocks noGrp="1"/>
          </p:cNvSpPr>
          <p:nvPr>
            <p:ph type="sldNum" sz="quarter" idx="4"/>
          </p:nvPr>
        </p:nvSpPr>
        <p:spPr>
          <a:xfrm>
            <a:off x="11507724" y="6554428"/>
            <a:ext cx="531876" cy="123111"/>
          </a:xfrm>
          <a:prstGeom prst="rect">
            <a:avLst/>
          </a:prstGeom>
        </p:spPr>
        <p:txBody>
          <a:bodyPr wrap="square" lIns="0" tIns="0" rIns="0" bIns="0">
            <a:spAutoFit/>
          </a:bodyPr>
          <a:lstStyle>
            <a:lvl1pPr algn="r">
              <a:defRPr sz="800" baseline="0">
                <a:solidFill>
                  <a:schemeClr val="bg1"/>
                </a:solidFill>
                <a:latin typeface="Poppins" pitchFamily="2" charset="77"/>
              </a:defRPr>
            </a:lvl1pPr>
          </a:lstStyle>
          <a:p>
            <a:fld id="{9091AC62-753B-3240-A76B-ED140B7F97AA}" type="slidenum">
              <a:rPr lang="en-US" smtClean="0"/>
              <a:pPr/>
              <a:t>‹#›</a:t>
            </a:fld>
            <a:endParaRPr lang="en-US"/>
          </a:p>
        </p:txBody>
      </p:sp>
      <p:sp>
        <p:nvSpPr>
          <p:cNvPr id="3" name="Text Placeholder 14">
            <a:extLst>
              <a:ext uri="{FF2B5EF4-FFF2-40B4-BE49-F238E27FC236}">
                <a16:creationId xmlns:a16="http://schemas.microsoft.com/office/drawing/2014/main" id="{007E5E71-70DE-D23F-0C01-801E25E36C7B}"/>
              </a:ext>
            </a:extLst>
          </p:cNvPr>
          <p:cNvSpPr>
            <a:spLocks noGrp="1"/>
          </p:cNvSpPr>
          <p:nvPr>
            <p:ph type="body" sz="quarter" idx="14" hasCustomPrompt="1"/>
          </p:nvPr>
        </p:nvSpPr>
        <p:spPr>
          <a:xfrm>
            <a:off x="7524531" y="5418408"/>
            <a:ext cx="4346042" cy="932516"/>
          </a:xfrm>
          <a:prstGeom prst="rect">
            <a:avLst/>
          </a:prstGeom>
        </p:spPr>
        <p:txBody>
          <a:bodyPr anchor="ctr" anchorCtr="0"/>
          <a:lstStyle>
            <a:lvl1pPr algn="r">
              <a:lnSpc>
                <a:spcPct val="95000"/>
              </a:lnSpc>
              <a:defRPr sz="2800"/>
            </a:lvl1pPr>
          </a:lstStyle>
          <a:p>
            <a:pPr lvl="0"/>
            <a:r>
              <a:rPr lang="en-US"/>
              <a:t>Month Day Year</a:t>
            </a:r>
          </a:p>
        </p:txBody>
      </p:sp>
    </p:spTree>
    <p:extLst>
      <p:ext uri="{BB962C8B-B14F-4D97-AF65-F5344CB8AC3E}">
        <p14:creationId xmlns:p14="http://schemas.microsoft.com/office/powerpoint/2010/main" val="419081258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Blue Trapezoid with Red Bar">
    <p:spTree>
      <p:nvGrpSpPr>
        <p:cNvPr id="1" name=""/>
        <p:cNvGrpSpPr/>
        <p:nvPr/>
      </p:nvGrpSpPr>
      <p:grpSpPr>
        <a:xfrm>
          <a:off x="0" y="0"/>
          <a:ext cx="0" cy="0"/>
          <a:chOff x="0" y="0"/>
          <a:chExt cx="0" cy="0"/>
        </a:xfrm>
      </p:grpSpPr>
      <p:sp>
        <p:nvSpPr>
          <p:cNvPr id="2" name="Title 1"/>
          <p:cNvSpPr>
            <a:spLocks noGrp="1"/>
          </p:cNvSpPr>
          <p:nvPr>
            <p:ph type="title"/>
          </p:nvPr>
        </p:nvSpPr>
        <p:spPr>
          <a:xfrm>
            <a:off x="658368" y="2189579"/>
            <a:ext cx="7257288" cy="2545342"/>
          </a:xfrm>
          <a:prstGeom prst="rect">
            <a:avLst/>
          </a:prstGeom>
        </p:spPr>
        <p:txBody>
          <a:bodyPr lIns="0" tIns="0" rIns="0" bIns="0" anchor="ctr" anchorCtr="0"/>
          <a:lstStyle>
            <a:lvl1pPr>
              <a:lnSpc>
                <a:spcPct val="90000"/>
              </a:lnSpc>
              <a:defRPr sz="6600"/>
            </a:lvl1pPr>
          </a:lstStyle>
          <a:p>
            <a:r>
              <a:rPr lang="en-US"/>
              <a:t>Click to edit Master title style</a:t>
            </a:r>
          </a:p>
        </p:txBody>
      </p:sp>
      <p:sp>
        <p:nvSpPr>
          <p:cNvPr id="10" name="Slide Number Placeholder 5">
            <a:extLst>
              <a:ext uri="{FF2B5EF4-FFF2-40B4-BE49-F238E27FC236}">
                <a16:creationId xmlns:a16="http://schemas.microsoft.com/office/drawing/2014/main" id="{970B109D-99A2-9F12-D38D-E4E232F09C29}"/>
              </a:ext>
            </a:extLst>
          </p:cNvPr>
          <p:cNvSpPr>
            <a:spLocks noGrp="1"/>
          </p:cNvSpPr>
          <p:nvPr>
            <p:ph type="sldNum" sz="quarter" idx="4"/>
          </p:nvPr>
        </p:nvSpPr>
        <p:spPr>
          <a:xfrm>
            <a:off x="11507724" y="6554428"/>
            <a:ext cx="531876" cy="123111"/>
          </a:xfrm>
          <a:prstGeom prst="rect">
            <a:avLst/>
          </a:prstGeom>
        </p:spPr>
        <p:txBody>
          <a:bodyPr wrap="square" lIns="0" tIns="0" rIns="0" bIns="0">
            <a:spAutoFit/>
          </a:bodyPr>
          <a:lstStyle>
            <a:lvl1pPr algn="r">
              <a:defRPr sz="800" baseline="0">
                <a:solidFill>
                  <a:schemeClr val="bg1"/>
                </a:solidFill>
                <a:latin typeface="Poppins" pitchFamily="2" charset="77"/>
              </a:defRPr>
            </a:lvl1pPr>
          </a:lstStyle>
          <a:p>
            <a:fld id="{9091AC62-753B-3240-A76B-ED140B7F97AA}" type="slidenum">
              <a:rPr lang="en-US" smtClean="0"/>
              <a:pPr/>
              <a:t>‹#›</a:t>
            </a:fld>
            <a:endParaRPr lang="en-US"/>
          </a:p>
        </p:txBody>
      </p:sp>
      <p:sp>
        <p:nvSpPr>
          <p:cNvPr id="3" name="Text Placeholder 14">
            <a:extLst>
              <a:ext uri="{FF2B5EF4-FFF2-40B4-BE49-F238E27FC236}">
                <a16:creationId xmlns:a16="http://schemas.microsoft.com/office/drawing/2014/main" id="{007E5E71-70DE-D23F-0C01-801E25E36C7B}"/>
              </a:ext>
            </a:extLst>
          </p:cNvPr>
          <p:cNvSpPr>
            <a:spLocks noGrp="1"/>
          </p:cNvSpPr>
          <p:nvPr>
            <p:ph type="body" sz="quarter" idx="14" hasCustomPrompt="1"/>
          </p:nvPr>
        </p:nvSpPr>
        <p:spPr>
          <a:xfrm>
            <a:off x="7524531" y="5418408"/>
            <a:ext cx="4346042" cy="932516"/>
          </a:xfrm>
          <a:prstGeom prst="rect">
            <a:avLst/>
          </a:prstGeom>
        </p:spPr>
        <p:txBody>
          <a:bodyPr anchor="ctr" anchorCtr="0"/>
          <a:lstStyle>
            <a:lvl1pPr algn="r">
              <a:lnSpc>
                <a:spcPct val="95000"/>
              </a:lnSpc>
              <a:defRPr sz="2800"/>
            </a:lvl1pPr>
          </a:lstStyle>
          <a:p>
            <a:pPr lvl="0"/>
            <a:r>
              <a:rPr lang="en-US"/>
              <a:t>Month Day Year</a:t>
            </a:r>
          </a:p>
        </p:txBody>
      </p:sp>
    </p:spTree>
    <p:extLst>
      <p:ext uri="{BB962C8B-B14F-4D97-AF65-F5344CB8AC3E}">
        <p14:creationId xmlns:p14="http://schemas.microsoft.com/office/powerpoint/2010/main" val="74739322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Blue Trapezoid with Red Bar">
    <p:spTree>
      <p:nvGrpSpPr>
        <p:cNvPr id="1" name=""/>
        <p:cNvGrpSpPr/>
        <p:nvPr/>
      </p:nvGrpSpPr>
      <p:grpSpPr>
        <a:xfrm>
          <a:off x="0" y="0"/>
          <a:ext cx="0" cy="0"/>
          <a:chOff x="0" y="0"/>
          <a:chExt cx="0" cy="0"/>
        </a:xfrm>
      </p:grpSpPr>
      <p:sp>
        <p:nvSpPr>
          <p:cNvPr id="2" name="Title 1"/>
          <p:cNvSpPr>
            <a:spLocks noGrp="1"/>
          </p:cNvSpPr>
          <p:nvPr>
            <p:ph type="title"/>
          </p:nvPr>
        </p:nvSpPr>
        <p:spPr>
          <a:xfrm>
            <a:off x="658368" y="2189579"/>
            <a:ext cx="7257288" cy="2545342"/>
          </a:xfrm>
          <a:prstGeom prst="rect">
            <a:avLst/>
          </a:prstGeom>
        </p:spPr>
        <p:txBody>
          <a:bodyPr lIns="0" tIns="0" rIns="0" bIns="0" anchor="ctr" anchorCtr="0"/>
          <a:lstStyle>
            <a:lvl1pPr>
              <a:lnSpc>
                <a:spcPct val="90000"/>
              </a:lnSpc>
              <a:defRPr sz="6600"/>
            </a:lvl1pPr>
          </a:lstStyle>
          <a:p>
            <a:r>
              <a:rPr lang="en-US"/>
              <a:t>Click to edit Master title style</a:t>
            </a:r>
          </a:p>
        </p:txBody>
      </p:sp>
      <p:sp>
        <p:nvSpPr>
          <p:cNvPr id="10" name="Slide Number Placeholder 5">
            <a:extLst>
              <a:ext uri="{FF2B5EF4-FFF2-40B4-BE49-F238E27FC236}">
                <a16:creationId xmlns:a16="http://schemas.microsoft.com/office/drawing/2014/main" id="{970B109D-99A2-9F12-D38D-E4E232F09C29}"/>
              </a:ext>
            </a:extLst>
          </p:cNvPr>
          <p:cNvSpPr>
            <a:spLocks noGrp="1"/>
          </p:cNvSpPr>
          <p:nvPr>
            <p:ph type="sldNum" sz="quarter" idx="4"/>
          </p:nvPr>
        </p:nvSpPr>
        <p:spPr>
          <a:xfrm>
            <a:off x="11507724" y="6554428"/>
            <a:ext cx="531876" cy="123111"/>
          </a:xfrm>
          <a:prstGeom prst="rect">
            <a:avLst/>
          </a:prstGeom>
        </p:spPr>
        <p:txBody>
          <a:bodyPr wrap="square" lIns="0" tIns="0" rIns="0" bIns="0">
            <a:spAutoFit/>
          </a:bodyPr>
          <a:lstStyle>
            <a:lvl1pPr algn="r">
              <a:defRPr sz="800" baseline="0">
                <a:solidFill>
                  <a:schemeClr val="bg1"/>
                </a:solidFill>
                <a:latin typeface="Poppins" pitchFamily="2" charset="77"/>
              </a:defRPr>
            </a:lvl1pPr>
          </a:lstStyle>
          <a:p>
            <a:fld id="{9091AC62-753B-3240-A76B-ED140B7F97AA}" type="slidenum">
              <a:rPr lang="en-US" smtClean="0"/>
              <a:pPr/>
              <a:t>‹#›</a:t>
            </a:fld>
            <a:endParaRPr lang="en-US"/>
          </a:p>
        </p:txBody>
      </p:sp>
      <p:sp>
        <p:nvSpPr>
          <p:cNvPr id="3" name="Text Placeholder 14">
            <a:extLst>
              <a:ext uri="{FF2B5EF4-FFF2-40B4-BE49-F238E27FC236}">
                <a16:creationId xmlns:a16="http://schemas.microsoft.com/office/drawing/2014/main" id="{007E5E71-70DE-D23F-0C01-801E25E36C7B}"/>
              </a:ext>
            </a:extLst>
          </p:cNvPr>
          <p:cNvSpPr>
            <a:spLocks noGrp="1"/>
          </p:cNvSpPr>
          <p:nvPr>
            <p:ph type="body" sz="quarter" idx="14" hasCustomPrompt="1"/>
          </p:nvPr>
        </p:nvSpPr>
        <p:spPr>
          <a:xfrm>
            <a:off x="7524531" y="5418408"/>
            <a:ext cx="4346042" cy="932516"/>
          </a:xfrm>
          <a:prstGeom prst="rect">
            <a:avLst/>
          </a:prstGeom>
        </p:spPr>
        <p:txBody>
          <a:bodyPr anchor="ctr" anchorCtr="0"/>
          <a:lstStyle>
            <a:lvl1pPr algn="r">
              <a:lnSpc>
                <a:spcPct val="95000"/>
              </a:lnSpc>
              <a:defRPr sz="2800"/>
            </a:lvl1pPr>
          </a:lstStyle>
          <a:p>
            <a:pPr lvl="0"/>
            <a:r>
              <a:rPr lang="en-US"/>
              <a:t>Month Day Year</a:t>
            </a:r>
          </a:p>
        </p:txBody>
      </p:sp>
      <p:pic>
        <p:nvPicPr>
          <p:cNvPr id="6" name="Picture 5">
            <a:extLst>
              <a:ext uri="{FF2B5EF4-FFF2-40B4-BE49-F238E27FC236}">
                <a16:creationId xmlns:a16="http://schemas.microsoft.com/office/drawing/2014/main" id="{5FD3B117-D1AE-976C-E797-8A118285CF7E}"/>
              </a:ext>
            </a:extLst>
          </p:cNvPr>
          <p:cNvPicPr>
            <a:picLocks noChangeAspect="1"/>
          </p:cNvPicPr>
          <p:nvPr userDrawn="1"/>
        </p:nvPicPr>
        <p:blipFill>
          <a:blip r:embed="rId2"/>
          <a:stretch>
            <a:fillRect/>
          </a:stretch>
        </p:blipFill>
        <p:spPr>
          <a:xfrm>
            <a:off x="9176919" y="2851688"/>
            <a:ext cx="2862681" cy="1221124"/>
          </a:xfrm>
          <a:prstGeom prst="rect">
            <a:avLst/>
          </a:prstGeom>
        </p:spPr>
      </p:pic>
    </p:spTree>
    <p:extLst>
      <p:ext uri="{BB962C8B-B14F-4D97-AF65-F5344CB8AC3E}">
        <p14:creationId xmlns:p14="http://schemas.microsoft.com/office/powerpoint/2010/main" val="32250343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5E8096-EC73-47AA-9A08-BB8FB0D0C91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3CA2A4F-4594-4FD2-AFE2-6776C321775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F0B040F-7B87-4342-996C-22D1E6AD0BA9}"/>
              </a:ext>
            </a:extLst>
          </p:cNvPr>
          <p:cNvSpPr>
            <a:spLocks noGrp="1"/>
          </p:cNvSpPr>
          <p:nvPr>
            <p:ph type="dt" sz="half" idx="10"/>
          </p:nvPr>
        </p:nvSpPr>
        <p:spPr/>
        <p:txBody>
          <a:bodyPr/>
          <a:lstStyle/>
          <a:p>
            <a:fld id="{873415C7-EC32-425B-AE94-C696C5437EA4}" type="datetimeFigureOut">
              <a:rPr lang="en-US" smtClean="0"/>
              <a:t>7/19/2023</a:t>
            </a:fld>
            <a:endParaRPr lang="en-US"/>
          </a:p>
        </p:txBody>
      </p:sp>
      <p:sp>
        <p:nvSpPr>
          <p:cNvPr id="5" name="Footer Placeholder 4">
            <a:extLst>
              <a:ext uri="{FF2B5EF4-FFF2-40B4-BE49-F238E27FC236}">
                <a16:creationId xmlns:a16="http://schemas.microsoft.com/office/drawing/2014/main" id="{D6A51FAA-EB83-4E2B-9F2A-4ADC9E96256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D954889-9FE1-4EF3-B2F6-77C7A34E2B91}"/>
              </a:ext>
            </a:extLst>
          </p:cNvPr>
          <p:cNvSpPr>
            <a:spLocks noGrp="1"/>
          </p:cNvSpPr>
          <p:nvPr>
            <p:ph type="sldNum" sz="quarter" idx="12"/>
          </p:nvPr>
        </p:nvSpPr>
        <p:spPr/>
        <p:txBody>
          <a:bodyPr/>
          <a:lstStyle/>
          <a:p>
            <a:fld id="{E99A12F6-E485-4607-AF72-850437C916F4}" type="slidenum">
              <a:rPr lang="en-US" smtClean="0"/>
              <a:t>‹#›</a:t>
            </a:fld>
            <a:endParaRPr lang="en-US"/>
          </a:p>
        </p:txBody>
      </p:sp>
    </p:spTree>
    <p:extLst>
      <p:ext uri="{BB962C8B-B14F-4D97-AF65-F5344CB8AC3E}">
        <p14:creationId xmlns:p14="http://schemas.microsoft.com/office/powerpoint/2010/main" val="408416322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12A172-6095-42C5-BACE-1D0FD9DB049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291A991-2C1D-4EDB-83C6-A8F461393E4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86CB410-23E1-4426-A4D5-9E89ACB343D1}"/>
              </a:ext>
            </a:extLst>
          </p:cNvPr>
          <p:cNvSpPr>
            <a:spLocks noGrp="1"/>
          </p:cNvSpPr>
          <p:nvPr>
            <p:ph type="dt" sz="half" idx="10"/>
          </p:nvPr>
        </p:nvSpPr>
        <p:spPr/>
        <p:txBody>
          <a:bodyPr/>
          <a:lstStyle/>
          <a:p>
            <a:fld id="{873415C7-EC32-425B-AE94-C696C5437EA4}" type="datetimeFigureOut">
              <a:rPr lang="en-US" smtClean="0"/>
              <a:t>7/19/2023</a:t>
            </a:fld>
            <a:endParaRPr lang="en-US"/>
          </a:p>
        </p:txBody>
      </p:sp>
      <p:sp>
        <p:nvSpPr>
          <p:cNvPr id="5" name="Footer Placeholder 4">
            <a:extLst>
              <a:ext uri="{FF2B5EF4-FFF2-40B4-BE49-F238E27FC236}">
                <a16:creationId xmlns:a16="http://schemas.microsoft.com/office/drawing/2014/main" id="{8866A8F3-D91A-474C-83EC-E9EF4F8800A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B1EE3A5-25F3-46AA-BE88-A881CE231468}"/>
              </a:ext>
            </a:extLst>
          </p:cNvPr>
          <p:cNvSpPr>
            <a:spLocks noGrp="1"/>
          </p:cNvSpPr>
          <p:nvPr>
            <p:ph type="sldNum" sz="quarter" idx="12"/>
          </p:nvPr>
        </p:nvSpPr>
        <p:spPr/>
        <p:txBody>
          <a:bodyPr/>
          <a:lstStyle/>
          <a:p>
            <a:fld id="{E99A12F6-E485-4607-AF72-850437C916F4}" type="slidenum">
              <a:rPr lang="en-US" smtClean="0"/>
              <a:t>‹#›</a:t>
            </a:fld>
            <a:endParaRPr lang="en-US"/>
          </a:p>
        </p:txBody>
      </p:sp>
    </p:spTree>
    <p:extLst>
      <p:ext uri="{BB962C8B-B14F-4D97-AF65-F5344CB8AC3E}">
        <p14:creationId xmlns:p14="http://schemas.microsoft.com/office/powerpoint/2010/main" val="420678186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510DDE-2B2A-47DA-8766-271C7D495E9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B60D9FF-D43E-4CB4-9B32-6491988B086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C4CE3C7-72AB-48BA-88AF-952293985DDE}"/>
              </a:ext>
            </a:extLst>
          </p:cNvPr>
          <p:cNvSpPr>
            <a:spLocks noGrp="1"/>
          </p:cNvSpPr>
          <p:nvPr>
            <p:ph type="dt" sz="half" idx="10"/>
          </p:nvPr>
        </p:nvSpPr>
        <p:spPr/>
        <p:txBody>
          <a:bodyPr/>
          <a:lstStyle/>
          <a:p>
            <a:fld id="{873415C7-EC32-425B-AE94-C696C5437EA4}" type="datetimeFigureOut">
              <a:rPr lang="en-US" smtClean="0"/>
              <a:t>7/19/2023</a:t>
            </a:fld>
            <a:endParaRPr lang="en-US"/>
          </a:p>
        </p:txBody>
      </p:sp>
      <p:sp>
        <p:nvSpPr>
          <p:cNvPr id="5" name="Footer Placeholder 4">
            <a:extLst>
              <a:ext uri="{FF2B5EF4-FFF2-40B4-BE49-F238E27FC236}">
                <a16:creationId xmlns:a16="http://schemas.microsoft.com/office/drawing/2014/main" id="{BB703BC2-1256-4FFD-B00C-CB2EA93A96E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C6DFDDC-BAFB-4276-A8C3-23EDE51DF338}"/>
              </a:ext>
            </a:extLst>
          </p:cNvPr>
          <p:cNvSpPr>
            <a:spLocks noGrp="1"/>
          </p:cNvSpPr>
          <p:nvPr>
            <p:ph type="sldNum" sz="quarter" idx="12"/>
          </p:nvPr>
        </p:nvSpPr>
        <p:spPr/>
        <p:txBody>
          <a:bodyPr/>
          <a:lstStyle/>
          <a:p>
            <a:fld id="{E99A12F6-E485-4607-AF72-850437C916F4}" type="slidenum">
              <a:rPr lang="en-US" smtClean="0"/>
              <a:t>‹#›</a:t>
            </a:fld>
            <a:endParaRPr lang="en-US"/>
          </a:p>
        </p:txBody>
      </p:sp>
    </p:spTree>
    <p:extLst>
      <p:ext uri="{BB962C8B-B14F-4D97-AF65-F5344CB8AC3E}">
        <p14:creationId xmlns:p14="http://schemas.microsoft.com/office/powerpoint/2010/main" val="363390465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7B5AB2-8FA6-43CE-BBFC-38169CCCA09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FD63F5D-973C-4176-84C0-FE075C40AA4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0AC9DC5-0A87-49EB-8525-6CF72CD7A5A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DC202D3-CAE7-4D5B-9195-8E24A9B4AB2C}"/>
              </a:ext>
            </a:extLst>
          </p:cNvPr>
          <p:cNvSpPr>
            <a:spLocks noGrp="1"/>
          </p:cNvSpPr>
          <p:nvPr>
            <p:ph type="dt" sz="half" idx="10"/>
          </p:nvPr>
        </p:nvSpPr>
        <p:spPr/>
        <p:txBody>
          <a:bodyPr/>
          <a:lstStyle/>
          <a:p>
            <a:fld id="{873415C7-EC32-425B-AE94-C696C5437EA4}" type="datetimeFigureOut">
              <a:rPr lang="en-US" smtClean="0"/>
              <a:t>7/19/2023</a:t>
            </a:fld>
            <a:endParaRPr lang="en-US"/>
          </a:p>
        </p:txBody>
      </p:sp>
      <p:sp>
        <p:nvSpPr>
          <p:cNvPr id="6" name="Footer Placeholder 5">
            <a:extLst>
              <a:ext uri="{FF2B5EF4-FFF2-40B4-BE49-F238E27FC236}">
                <a16:creationId xmlns:a16="http://schemas.microsoft.com/office/drawing/2014/main" id="{B08A1761-79FE-44F8-A849-23FE4DC0E21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8C19E1C-D8DA-4DD2-BE9D-75B15B84233B}"/>
              </a:ext>
            </a:extLst>
          </p:cNvPr>
          <p:cNvSpPr>
            <a:spLocks noGrp="1"/>
          </p:cNvSpPr>
          <p:nvPr>
            <p:ph type="sldNum" sz="quarter" idx="12"/>
          </p:nvPr>
        </p:nvSpPr>
        <p:spPr/>
        <p:txBody>
          <a:bodyPr/>
          <a:lstStyle/>
          <a:p>
            <a:fld id="{E99A12F6-E485-4607-AF72-850437C916F4}" type="slidenum">
              <a:rPr lang="en-US" smtClean="0"/>
              <a:t>‹#›</a:t>
            </a:fld>
            <a:endParaRPr lang="en-US"/>
          </a:p>
        </p:txBody>
      </p:sp>
    </p:spTree>
    <p:extLst>
      <p:ext uri="{BB962C8B-B14F-4D97-AF65-F5344CB8AC3E}">
        <p14:creationId xmlns:p14="http://schemas.microsoft.com/office/powerpoint/2010/main" val="255580390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887055-794B-4748-A503-50F56291F13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7A5A9FA-819F-4151-84E4-AC01FADC115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E42652B-8BCD-46A3-B50A-18D0C3C9045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7D076A2-A11E-4992-97C0-9C9244EB94D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84092D4-3A25-407C-BB05-01CDDFF4FF3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C52DA52-59D8-4217-8637-44F89D664AC2}"/>
              </a:ext>
            </a:extLst>
          </p:cNvPr>
          <p:cNvSpPr>
            <a:spLocks noGrp="1"/>
          </p:cNvSpPr>
          <p:nvPr>
            <p:ph type="dt" sz="half" idx="10"/>
          </p:nvPr>
        </p:nvSpPr>
        <p:spPr/>
        <p:txBody>
          <a:bodyPr/>
          <a:lstStyle/>
          <a:p>
            <a:fld id="{873415C7-EC32-425B-AE94-C696C5437EA4}" type="datetimeFigureOut">
              <a:rPr lang="en-US" smtClean="0"/>
              <a:t>7/19/2023</a:t>
            </a:fld>
            <a:endParaRPr lang="en-US"/>
          </a:p>
        </p:txBody>
      </p:sp>
      <p:sp>
        <p:nvSpPr>
          <p:cNvPr id="8" name="Footer Placeholder 7">
            <a:extLst>
              <a:ext uri="{FF2B5EF4-FFF2-40B4-BE49-F238E27FC236}">
                <a16:creationId xmlns:a16="http://schemas.microsoft.com/office/drawing/2014/main" id="{A83AD8E6-775A-4120-95CF-978592D4FD7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F2A7467-3CA7-41D0-BD33-4EDEDB3F8E43}"/>
              </a:ext>
            </a:extLst>
          </p:cNvPr>
          <p:cNvSpPr>
            <a:spLocks noGrp="1"/>
          </p:cNvSpPr>
          <p:nvPr>
            <p:ph type="sldNum" sz="quarter" idx="12"/>
          </p:nvPr>
        </p:nvSpPr>
        <p:spPr/>
        <p:txBody>
          <a:bodyPr/>
          <a:lstStyle/>
          <a:p>
            <a:fld id="{E99A12F6-E485-4607-AF72-850437C916F4}" type="slidenum">
              <a:rPr lang="en-US" smtClean="0"/>
              <a:t>‹#›</a:t>
            </a:fld>
            <a:endParaRPr lang="en-US"/>
          </a:p>
        </p:txBody>
      </p:sp>
    </p:spTree>
    <p:extLst>
      <p:ext uri="{BB962C8B-B14F-4D97-AF65-F5344CB8AC3E}">
        <p14:creationId xmlns:p14="http://schemas.microsoft.com/office/powerpoint/2010/main" val="4193619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7" name="Date Placeholder 3">
            <a:extLst>
              <a:ext uri="{FF2B5EF4-FFF2-40B4-BE49-F238E27FC236}">
                <a16:creationId xmlns:a16="http://schemas.microsoft.com/office/drawing/2014/main" id="{0F4CD2E5-A739-D431-291B-8752FFB93D6E}"/>
              </a:ext>
            </a:extLst>
          </p:cNvPr>
          <p:cNvSpPr>
            <a:spLocks noGrp="1"/>
          </p:cNvSpPr>
          <p:nvPr>
            <p:ph type="dt" sz="half" idx="2"/>
          </p:nvPr>
        </p:nvSpPr>
        <p:spPr>
          <a:xfrm>
            <a:off x="11423056" y="210312"/>
            <a:ext cx="531877" cy="245764"/>
          </a:xfrm>
          <a:prstGeom prst="rect">
            <a:avLst/>
          </a:prstGeom>
        </p:spPr>
        <p:txBody>
          <a:bodyPr wrap="square" lIns="0" tIns="0" rIns="0" bIns="0" anchor="t" anchorCtr="0">
            <a:noAutofit/>
          </a:bodyPr>
          <a:lstStyle>
            <a:lvl1pPr algn="r">
              <a:defRPr sz="800" baseline="0">
                <a:latin typeface="Poppins" pitchFamily="2" charset="77"/>
                <a:cs typeface="Poppins" pitchFamily="2" charset="77"/>
              </a:defRPr>
            </a:lvl1pPr>
          </a:lstStyle>
          <a:p>
            <a:fld id="{B07D23A7-7402-0843-A222-AAEABEA1D2C1}" type="datetime1">
              <a:rPr lang="en-US" smtClean="0"/>
              <a:t>7/19/2023</a:t>
            </a:fld>
            <a:endParaRPr lang="en-US"/>
          </a:p>
        </p:txBody>
      </p:sp>
      <p:sp>
        <p:nvSpPr>
          <p:cNvPr id="9" name="Slide Number Placeholder 5">
            <a:extLst>
              <a:ext uri="{FF2B5EF4-FFF2-40B4-BE49-F238E27FC236}">
                <a16:creationId xmlns:a16="http://schemas.microsoft.com/office/drawing/2014/main" id="{1855C746-6FEC-0142-8614-57C5A4EC2E8F}"/>
              </a:ext>
            </a:extLst>
          </p:cNvPr>
          <p:cNvSpPr>
            <a:spLocks noGrp="1"/>
          </p:cNvSpPr>
          <p:nvPr>
            <p:ph type="sldNum" sz="quarter" idx="4"/>
          </p:nvPr>
        </p:nvSpPr>
        <p:spPr>
          <a:xfrm>
            <a:off x="11507724" y="6554428"/>
            <a:ext cx="531876" cy="123111"/>
          </a:xfrm>
          <a:prstGeom prst="rect">
            <a:avLst/>
          </a:prstGeom>
        </p:spPr>
        <p:txBody>
          <a:bodyPr wrap="square" lIns="0" tIns="0" rIns="0" bIns="0">
            <a:spAutoFit/>
          </a:bodyPr>
          <a:lstStyle>
            <a:lvl1pPr algn="r">
              <a:defRPr sz="800" baseline="0">
                <a:latin typeface="Poppins" pitchFamily="2" charset="77"/>
              </a:defRPr>
            </a:lvl1pPr>
          </a:lstStyle>
          <a:p>
            <a:fld id="{9091AC62-753B-3240-A76B-ED140B7F97AA}" type="slidenum">
              <a:rPr lang="en-US" smtClean="0"/>
              <a:pPr/>
              <a:t>‹#›</a:t>
            </a:fld>
            <a:endParaRPr lang="en-US"/>
          </a:p>
        </p:txBody>
      </p:sp>
      <p:pic>
        <p:nvPicPr>
          <p:cNvPr id="4" name="Picture 3">
            <a:extLst>
              <a:ext uri="{FF2B5EF4-FFF2-40B4-BE49-F238E27FC236}">
                <a16:creationId xmlns:a16="http://schemas.microsoft.com/office/drawing/2014/main" id="{43B01796-0D87-B2A7-4445-CDBF74BDADD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5505" b="26667"/>
          <a:stretch/>
        </p:blipFill>
        <p:spPr>
          <a:xfrm>
            <a:off x="0" y="1828800"/>
            <a:ext cx="11520758" cy="5029200"/>
          </a:xfrm>
          <a:prstGeom prst="rect">
            <a:avLst/>
          </a:prstGeom>
        </p:spPr>
      </p:pic>
      <p:pic>
        <p:nvPicPr>
          <p:cNvPr id="2" name="Picture 1">
            <a:extLst>
              <a:ext uri="{FF2B5EF4-FFF2-40B4-BE49-F238E27FC236}">
                <a16:creationId xmlns:a16="http://schemas.microsoft.com/office/drawing/2014/main" id="{D7A59A0A-FFC1-432D-46A5-46D278C07720}"/>
              </a:ext>
            </a:extLst>
          </p:cNvPr>
          <p:cNvPicPr>
            <a:picLocks noChangeAspect="1"/>
          </p:cNvPicPr>
          <p:nvPr userDrawn="1"/>
        </p:nvPicPr>
        <p:blipFill>
          <a:blip r:embed="rId3"/>
          <a:stretch>
            <a:fillRect/>
          </a:stretch>
        </p:blipFill>
        <p:spPr>
          <a:xfrm>
            <a:off x="8236917" y="192793"/>
            <a:ext cx="3466352" cy="1478630"/>
          </a:xfrm>
          <a:prstGeom prst="rect">
            <a:avLst/>
          </a:prstGeom>
        </p:spPr>
      </p:pic>
    </p:spTree>
    <p:extLst>
      <p:ext uri="{BB962C8B-B14F-4D97-AF65-F5344CB8AC3E}">
        <p14:creationId xmlns:p14="http://schemas.microsoft.com/office/powerpoint/2010/main" val="13539602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5F2948-F4C3-4D04-83D0-CEB26A83465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BB547C3-9416-41EF-ABE3-96F9EA9E6174}"/>
              </a:ext>
            </a:extLst>
          </p:cNvPr>
          <p:cNvSpPr>
            <a:spLocks noGrp="1"/>
          </p:cNvSpPr>
          <p:nvPr>
            <p:ph type="dt" sz="half" idx="10"/>
          </p:nvPr>
        </p:nvSpPr>
        <p:spPr/>
        <p:txBody>
          <a:bodyPr/>
          <a:lstStyle/>
          <a:p>
            <a:fld id="{873415C7-EC32-425B-AE94-C696C5437EA4}" type="datetimeFigureOut">
              <a:rPr lang="en-US" smtClean="0"/>
              <a:t>7/19/2023</a:t>
            </a:fld>
            <a:endParaRPr lang="en-US"/>
          </a:p>
        </p:txBody>
      </p:sp>
      <p:sp>
        <p:nvSpPr>
          <p:cNvPr id="4" name="Footer Placeholder 3">
            <a:extLst>
              <a:ext uri="{FF2B5EF4-FFF2-40B4-BE49-F238E27FC236}">
                <a16:creationId xmlns:a16="http://schemas.microsoft.com/office/drawing/2014/main" id="{C7B7C074-BCD6-4BEB-B7F8-075F8C50505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31589DF-E521-4C9E-AAD0-A1D0F31F5AD6}"/>
              </a:ext>
            </a:extLst>
          </p:cNvPr>
          <p:cNvSpPr>
            <a:spLocks noGrp="1"/>
          </p:cNvSpPr>
          <p:nvPr>
            <p:ph type="sldNum" sz="quarter" idx="12"/>
          </p:nvPr>
        </p:nvSpPr>
        <p:spPr/>
        <p:txBody>
          <a:bodyPr/>
          <a:lstStyle/>
          <a:p>
            <a:fld id="{E99A12F6-E485-4607-AF72-850437C916F4}" type="slidenum">
              <a:rPr lang="en-US" smtClean="0"/>
              <a:t>‹#›</a:t>
            </a:fld>
            <a:endParaRPr lang="en-US"/>
          </a:p>
        </p:txBody>
      </p:sp>
    </p:spTree>
    <p:extLst>
      <p:ext uri="{BB962C8B-B14F-4D97-AF65-F5344CB8AC3E}">
        <p14:creationId xmlns:p14="http://schemas.microsoft.com/office/powerpoint/2010/main" val="354594200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0499B01-F46E-4673-B9CF-684EECB6A660}"/>
              </a:ext>
            </a:extLst>
          </p:cNvPr>
          <p:cNvSpPr>
            <a:spLocks noGrp="1"/>
          </p:cNvSpPr>
          <p:nvPr>
            <p:ph type="dt" sz="half" idx="10"/>
          </p:nvPr>
        </p:nvSpPr>
        <p:spPr/>
        <p:txBody>
          <a:bodyPr/>
          <a:lstStyle/>
          <a:p>
            <a:fld id="{873415C7-EC32-425B-AE94-C696C5437EA4}" type="datetimeFigureOut">
              <a:rPr lang="en-US" smtClean="0"/>
              <a:t>7/19/2023</a:t>
            </a:fld>
            <a:endParaRPr lang="en-US"/>
          </a:p>
        </p:txBody>
      </p:sp>
      <p:sp>
        <p:nvSpPr>
          <p:cNvPr id="3" name="Footer Placeholder 2">
            <a:extLst>
              <a:ext uri="{FF2B5EF4-FFF2-40B4-BE49-F238E27FC236}">
                <a16:creationId xmlns:a16="http://schemas.microsoft.com/office/drawing/2014/main" id="{7DA64C41-E2F2-4F47-9895-F66129B35B5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2E2DC53-BDE7-47D0-A398-A11244FC8391}"/>
              </a:ext>
            </a:extLst>
          </p:cNvPr>
          <p:cNvSpPr>
            <a:spLocks noGrp="1"/>
          </p:cNvSpPr>
          <p:nvPr>
            <p:ph type="sldNum" sz="quarter" idx="12"/>
          </p:nvPr>
        </p:nvSpPr>
        <p:spPr/>
        <p:txBody>
          <a:bodyPr/>
          <a:lstStyle/>
          <a:p>
            <a:fld id="{E99A12F6-E485-4607-AF72-850437C916F4}" type="slidenum">
              <a:rPr lang="en-US" smtClean="0"/>
              <a:t>‹#›</a:t>
            </a:fld>
            <a:endParaRPr lang="en-US"/>
          </a:p>
        </p:txBody>
      </p:sp>
    </p:spTree>
    <p:extLst>
      <p:ext uri="{BB962C8B-B14F-4D97-AF65-F5344CB8AC3E}">
        <p14:creationId xmlns:p14="http://schemas.microsoft.com/office/powerpoint/2010/main" val="145748232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03E04B-F72F-4CD3-ADBA-202792D4482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3BF68BC-48BB-49AA-80DB-5EB1DF2A9D0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5E21726-D19A-44DE-A5E9-45C234CDD21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D6CD784-27EA-451A-ACDE-84D6574E3A39}"/>
              </a:ext>
            </a:extLst>
          </p:cNvPr>
          <p:cNvSpPr>
            <a:spLocks noGrp="1"/>
          </p:cNvSpPr>
          <p:nvPr>
            <p:ph type="dt" sz="half" idx="10"/>
          </p:nvPr>
        </p:nvSpPr>
        <p:spPr/>
        <p:txBody>
          <a:bodyPr/>
          <a:lstStyle/>
          <a:p>
            <a:fld id="{873415C7-EC32-425B-AE94-C696C5437EA4}" type="datetimeFigureOut">
              <a:rPr lang="en-US" smtClean="0"/>
              <a:t>7/19/2023</a:t>
            </a:fld>
            <a:endParaRPr lang="en-US"/>
          </a:p>
        </p:txBody>
      </p:sp>
      <p:sp>
        <p:nvSpPr>
          <p:cNvPr id="6" name="Footer Placeholder 5">
            <a:extLst>
              <a:ext uri="{FF2B5EF4-FFF2-40B4-BE49-F238E27FC236}">
                <a16:creationId xmlns:a16="http://schemas.microsoft.com/office/drawing/2014/main" id="{B9F61A1D-E993-4551-845C-C720835AC3E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70E60DB-702C-47D6-A09E-7173A543BF20}"/>
              </a:ext>
            </a:extLst>
          </p:cNvPr>
          <p:cNvSpPr>
            <a:spLocks noGrp="1"/>
          </p:cNvSpPr>
          <p:nvPr>
            <p:ph type="sldNum" sz="quarter" idx="12"/>
          </p:nvPr>
        </p:nvSpPr>
        <p:spPr/>
        <p:txBody>
          <a:bodyPr/>
          <a:lstStyle/>
          <a:p>
            <a:fld id="{E99A12F6-E485-4607-AF72-850437C916F4}" type="slidenum">
              <a:rPr lang="en-US" smtClean="0"/>
              <a:t>‹#›</a:t>
            </a:fld>
            <a:endParaRPr lang="en-US"/>
          </a:p>
        </p:txBody>
      </p:sp>
    </p:spTree>
    <p:extLst>
      <p:ext uri="{BB962C8B-B14F-4D97-AF65-F5344CB8AC3E}">
        <p14:creationId xmlns:p14="http://schemas.microsoft.com/office/powerpoint/2010/main" val="209868858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A5A512-0349-4390-A9D0-E3645A0334F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1DA38C0-2450-4F9B-AD3D-F5D8807F759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2FB09D4-4669-4473-A9E3-DA54A6E8D20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46739E9-0654-45BF-88CF-E8344D3D97C6}"/>
              </a:ext>
            </a:extLst>
          </p:cNvPr>
          <p:cNvSpPr>
            <a:spLocks noGrp="1"/>
          </p:cNvSpPr>
          <p:nvPr>
            <p:ph type="dt" sz="half" idx="10"/>
          </p:nvPr>
        </p:nvSpPr>
        <p:spPr/>
        <p:txBody>
          <a:bodyPr/>
          <a:lstStyle/>
          <a:p>
            <a:fld id="{873415C7-EC32-425B-AE94-C696C5437EA4}" type="datetimeFigureOut">
              <a:rPr lang="en-US" smtClean="0"/>
              <a:t>7/19/2023</a:t>
            </a:fld>
            <a:endParaRPr lang="en-US"/>
          </a:p>
        </p:txBody>
      </p:sp>
      <p:sp>
        <p:nvSpPr>
          <p:cNvPr id="6" name="Footer Placeholder 5">
            <a:extLst>
              <a:ext uri="{FF2B5EF4-FFF2-40B4-BE49-F238E27FC236}">
                <a16:creationId xmlns:a16="http://schemas.microsoft.com/office/drawing/2014/main" id="{2C716BD7-D374-494F-9FA7-9CF7BF15484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F3DFF76-4368-4FA3-99C7-7FC81E63548C}"/>
              </a:ext>
            </a:extLst>
          </p:cNvPr>
          <p:cNvSpPr>
            <a:spLocks noGrp="1"/>
          </p:cNvSpPr>
          <p:nvPr>
            <p:ph type="sldNum" sz="quarter" idx="12"/>
          </p:nvPr>
        </p:nvSpPr>
        <p:spPr/>
        <p:txBody>
          <a:bodyPr/>
          <a:lstStyle/>
          <a:p>
            <a:fld id="{E99A12F6-E485-4607-AF72-850437C916F4}" type="slidenum">
              <a:rPr lang="en-US" smtClean="0"/>
              <a:t>‹#›</a:t>
            </a:fld>
            <a:endParaRPr lang="en-US"/>
          </a:p>
        </p:txBody>
      </p:sp>
    </p:spTree>
    <p:extLst>
      <p:ext uri="{BB962C8B-B14F-4D97-AF65-F5344CB8AC3E}">
        <p14:creationId xmlns:p14="http://schemas.microsoft.com/office/powerpoint/2010/main" val="308936333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A876F6-16F1-44E2-B7E9-6C54A3F3234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18A9EBA-567F-43F2-B85B-55F875A4E86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6D06D0B-9FD5-4408-9991-B461C807C7C0}"/>
              </a:ext>
            </a:extLst>
          </p:cNvPr>
          <p:cNvSpPr>
            <a:spLocks noGrp="1"/>
          </p:cNvSpPr>
          <p:nvPr>
            <p:ph type="dt" sz="half" idx="10"/>
          </p:nvPr>
        </p:nvSpPr>
        <p:spPr/>
        <p:txBody>
          <a:bodyPr/>
          <a:lstStyle/>
          <a:p>
            <a:fld id="{873415C7-EC32-425B-AE94-C696C5437EA4}" type="datetimeFigureOut">
              <a:rPr lang="en-US" smtClean="0"/>
              <a:t>7/19/2023</a:t>
            </a:fld>
            <a:endParaRPr lang="en-US"/>
          </a:p>
        </p:txBody>
      </p:sp>
      <p:sp>
        <p:nvSpPr>
          <p:cNvPr id="5" name="Footer Placeholder 4">
            <a:extLst>
              <a:ext uri="{FF2B5EF4-FFF2-40B4-BE49-F238E27FC236}">
                <a16:creationId xmlns:a16="http://schemas.microsoft.com/office/drawing/2014/main" id="{307F2472-7219-4934-A32F-B15BF8E3E39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5F8C110-511F-429A-8518-8FA42220A593}"/>
              </a:ext>
            </a:extLst>
          </p:cNvPr>
          <p:cNvSpPr>
            <a:spLocks noGrp="1"/>
          </p:cNvSpPr>
          <p:nvPr>
            <p:ph type="sldNum" sz="quarter" idx="12"/>
          </p:nvPr>
        </p:nvSpPr>
        <p:spPr/>
        <p:txBody>
          <a:bodyPr/>
          <a:lstStyle/>
          <a:p>
            <a:fld id="{E99A12F6-E485-4607-AF72-850437C916F4}" type="slidenum">
              <a:rPr lang="en-US" smtClean="0"/>
              <a:t>‹#›</a:t>
            </a:fld>
            <a:endParaRPr lang="en-US"/>
          </a:p>
        </p:txBody>
      </p:sp>
    </p:spTree>
    <p:extLst>
      <p:ext uri="{BB962C8B-B14F-4D97-AF65-F5344CB8AC3E}">
        <p14:creationId xmlns:p14="http://schemas.microsoft.com/office/powerpoint/2010/main" val="371456145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6F2545D-5C2D-4972-A43F-33CC8119C9F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93EBDFE-FC54-4668-ABD7-CD1E9FEDE9C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7EEEF89-62FA-46D9-B4CB-832B5FC15059}"/>
              </a:ext>
            </a:extLst>
          </p:cNvPr>
          <p:cNvSpPr>
            <a:spLocks noGrp="1"/>
          </p:cNvSpPr>
          <p:nvPr>
            <p:ph type="dt" sz="half" idx="10"/>
          </p:nvPr>
        </p:nvSpPr>
        <p:spPr/>
        <p:txBody>
          <a:bodyPr/>
          <a:lstStyle/>
          <a:p>
            <a:fld id="{873415C7-EC32-425B-AE94-C696C5437EA4}" type="datetimeFigureOut">
              <a:rPr lang="en-US" smtClean="0"/>
              <a:t>7/19/2023</a:t>
            </a:fld>
            <a:endParaRPr lang="en-US"/>
          </a:p>
        </p:txBody>
      </p:sp>
      <p:sp>
        <p:nvSpPr>
          <p:cNvPr id="5" name="Footer Placeholder 4">
            <a:extLst>
              <a:ext uri="{FF2B5EF4-FFF2-40B4-BE49-F238E27FC236}">
                <a16:creationId xmlns:a16="http://schemas.microsoft.com/office/drawing/2014/main" id="{E536DEE1-C616-4AC7-930B-5421F1493BA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A10EEA8-4765-49B3-8E7E-7D00C2484159}"/>
              </a:ext>
            </a:extLst>
          </p:cNvPr>
          <p:cNvSpPr>
            <a:spLocks noGrp="1"/>
          </p:cNvSpPr>
          <p:nvPr>
            <p:ph type="sldNum" sz="quarter" idx="12"/>
          </p:nvPr>
        </p:nvSpPr>
        <p:spPr/>
        <p:txBody>
          <a:bodyPr/>
          <a:lstStyle/>
          <a:p>
            <a:fld id="{E99A12F6-E485-4607-AF72-850437C916F4}" type="slidenum">
              <a:rPr lang="en-US" smtClean="0"/>
              <a:t>‹#›</a:t>
            </a:fld>
            <a:endParaRPr lang="en-US"/>
          </a:p>
        </p:txBody>
      </p:sp>
    </p:spTree>
    <p:extLst>
      <p:ext uri="{BB962C8B-B14F-4D97-AF65-F5344CB8AC3E}">
        <p14:creationId xmlns:p14="http://schemas.microsoft.com/office/powerpoint/2010/main" val="145776287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Content Photo 3">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A7D77123-FDC4-48FD-9EFB-8A84F6069060}"/>
              </a:ext>
            </a:extLst>
          </p:cNvPr>
          <p:cNvSpPr>
            <a:spLocks noGrp="1"/>
          </p:cNvSpPr>
          <p:nvPr>
            <p:ph type="pic" sz="quarter" idx="14" hasCustomPrompt="1"/>
          </p:nvPr>
        </p:nvSpPr>
        <p:spPr>
          <a:xfrm>
            <a:off x="6812170" y="2376298"/>
            <a:ext cx="2405261" cy="2125239"/>
          </a:xfrm>
          <a:custGeom>
            <a:avLst/>
            <a:gdLst>
              <a:gd name="connsiteX0" fmla="*/ 1412122 w 4904790"/>
              <a:gd name="connsiteY0" fmla="*/ 0 h 4333769"/>
              <a:gd name="connsiteX1" fmla="*/ 3492669 w 4904790"/>
              <a:gd name="connsiteY1" fmla="*/ 0 h 4333769"/>
              <a:gd name="connsiteX2" fmla="*/ 3811717 w 4904790"/>
              <a:gd name="connsiteY2" fmla="*/ 188036 h 4333769"/>
              <a:gd name="connsiteX3" fmla="*/ 4854237 w 4904790"/>
              <a:gd name="connsiteY3" fmla="*/ 1983326 h 4333769"/>
              <a:gd name="connsiteX4" fmla="*/ 4854237 w 4904790"/>
              <a:gd name="connsiteY4" fmla="*/ 2350443 h 4333769"/>
              <a:gd name="connsiteX5" fmla="*/ 3811717 w 4904790"/>
              <a:gd name="connsiteY5" fmla="*/ 4145734 h 4333769"/>
              <a:gd name="connsiteX6" fmla="*/ 3492669 w 4904790"/>
              <a:gd name="connsiteY6" fmla="*/ 4333769 h 4333769"/>
              <a:gd name="connsiteX7" fmla="*/ 1412122 w 4904790"/>
              <a:gd name="connsiteY7" fmla="*/ 4333769 h 4333769"/>
              <a:gd name="connsiteX8" fmla="*/ 1088581 w 4904790"/>
              <a:gd name="connsiteY8" fmla="*/ 4145734 h 4333769"/>
              <a:gd name="connsiteX9" fmla="*/ 50554 w 4904790"/>
              <a:gd name="connsiteY9" fmla="*/ 2350443 h 4333769"/>
              <a:gd name="connsiteX10" fmla="*/ 50554 w 4904790"/>
              <a:gd name="connsiteY10" fmla="*/ 1983326 h 4333769"/>
              <a:gd name="connsiteX11" fmla="*/ 1088581 w 4904790"/>
              <a:gd name="connsiteY11" fmla="*/ 188036 h 4333769"/>
              <a:gd name="connsiteX12" fmla="*/ 1412122 w 4904790"/>
              <a:gd name="connsiteY12" fmla="*/ 0 h 4333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904790" h="4333769">
                <a:moveTo>
                  <a:pt x="1412122" y="0"/>
                </a:moveTo>
                <a:cubicBezTo>
                  <a:pt x="1412122" y="0"/>
                  <a:pt x="1412122" y="0"/>
                  <a:pt x="3492669" y="0"/>
                </a:cubicBezTo>
                <a:cubicBezTo>
                  <a:pt x="3622985" y="0"/>
                  <a:pt x="3748806" y="71633"/>
                  <a:pt x="3811717" y="188036"/>
                </a:cubicBezTo>
                <a:cubicBezTo>
                  <a:pt x="3811717" y="188036"/>
                  <a:pt x="3811717" y="188036"/>
                  <a:pt x="4854237" y="1983326"/>
                </a:cubicBezTo>
                <a:cubicBezTo>
                  <a:pt x="4921642" y="2095252"/>
                  <a:pt x="4921642" y="2238517"/>
                  <a:pt x="4854237" y="2350443"/>
                </a:cubicBezTo>
                <a:cubicBezTo>
                  <a:pt x="4854237" y="2350443"/>
                  <a:pt x="4854237" y="2350443"/>
                  <a:pt x="3811717" y="4145734"/>
                </a:cubicBezTo>
                <a:cubicBezTo>
                  <a:pt x="3748806" y="4262137"/>
                  <a:pt x="3622985" y="4333769"/>
                  <a:pt x="3492669" y="4333769"/>
                </a:cubicBezTo>
                <a:cubicBezTo>
                  <a:pt x="3492669" y="4333769"/>
                  <a:pt x="3492669" y="4333769"/>
                  <a:pt x="1412122" y="4333769"/>
                </a:cubicBezTo>
                <a:cubicBezTo>
                  <a:pt x="1277313" y="4333769"/>
                  <a:pt x="1155985" y="4262137"/>
                  <a:pt x="1088581" y="4145734"/>
                </a:cubicBezTo>
                <a:cubicBezTo>
                  <a:pt x="1088581" y="4145734"/>
                  <a:pt x="1088581" y="4145734"/>
                  <a:pt x="50554" y="2350443"/>
                </a:cubicBezTo>
                <a:cubicBezTo>
                  <a:pt x="-16851" y="2238517"/>
                  <a:pt x="-16851" y="2095252"/>
                  <a:pt x="50554" y="1983326"/>
                </a:cubicBezTo>
                <a:cubicBezTo>
                  <a:pt x="50554" y="1983326"/>
                  <a:pt x="50554" y="1983326"/>
                  <a:pt x="1088581" y="188036"/>
                </a:cubicBezTo>
                <a:cubicBezTo>
                  <a:pt x="1155985" y="71633"/>
                  <a:pt x="1277313" y="0"/>
                  <a:pt x="1412122" y="0"/>
                </a:cubicBezTo>
                <a:close/>
              </a:path>
            </a:pathLst>
          </a:custGeom>
          <a:solidFill>
            <a:schemeClr val="bg1">
              <a:lumMod val="95000"/>
            </a:schemeClr>
          </a:solidFill>
        </p:spPr>
        <p:txBody>
          <a:bodyPr wrap="square" anchor="ctr">
            <a:noAutofit/>
          </a:bodyPr>
          <a:lstStyle>
            <a:lvl1pPr marL="0" indent="0" algn="ctr">
              <a:buNone/>
              <a:defRPr sz="1200" i="1">
                <a:latin typeface="Times New Roman" panose="02020603050405020304" pitchFamily="18" charset="0"/>
                <a:cs typeface="Times New Roman" panose="02020603050405020304" pitchFamily="18" charset="0"/>
              </a:defRPr>
            </a:lvl1pPr>
          </a:lstStyle>
          <a:p>
            <a:r>
              <a:rPr lang="en-US" noProof="0"/>
              <a:t>Insert or Drag &amp; Drop your photo</a:t>
            </a:r>
          </a:p>
        </p:txBody>
      </p:sp>
      <p:sp>
        <p:nvSpPr>
          <p:cNvPr id="2" name="Title 1">
            <a:extLst>
              <a:ext uri="{FF2B5EF4-FFF2-40B4-BE49-F238E27FC236}">
                <a16:creationId xmlns:a16="http://schemas.microsoft.com/office/drawing/2014/main" id="{40EE479C-D1F6-4BAC-80D2-90EF74E3261A}"/>
              </a:ext>
            </a:extLst>
          </p:cNvPr>
          <p:cNvSpPr>
            <a:spLocks noGrp="1"/>
          </p:cNvSpPr>
          <p:nvPr>
            <p:ph type="title" hasCustomPrompt="1"/>
          </p:nvPr>
        </p:nvSpPr>
        <p:spPr>
          <a:xfrm>
            <a:off x="432000" y="432000"/>
            <a:ext cx="5472000" cy="432000"/>
          </a:xfrm>
        </p:spPr>
        <p:txBody>
          <a:bodyPr/>
          <a:lstStyle>
            <a:lvl1pPr>
              <a:defRPr>
                <a:solidFill>
                  <a:srgbClr val="5C748B"/>
                </a:solidFill>
              </a:defRPr>
            </a:lvl1pPr>
          </a:lstStyle>
          <a:p>
            <a:r>
              <a:rPr lang="en-US" noProof="0"/>
              <a:t>Click to edit page title</a:t>
            </a:r>
          </a:p>
        </p:txBody>
      </p:sp>
      <p:sp>
        <p:nvSpPr>
          <p:cNvPr id="10" name="Subtitle 2">
            <a:extLst>
              <a:ext uri="{FF2B5EF4-FFF2-40B4-BE49-F238E27FC236}">
                <a16:creationId xmlns:a16="http://schemas.microsoft.com/office/drawing/2014/main" id="{3FAEED1D-0E66-4F74-9455-675F5CB7EAD4}"/>
              </a:ext>
            </a:extLst>
          </p:cNvPr>
          <p:cNvSpPr>
            <a:spLocks noGrp="1"/>
          </p:cNvSpPr>
          <p:nvPr>
            <p:ph type="body" sz="quarter" idx="32" hasCustomPrompt="1"/>
          </p:nvPr>
        </p:nvSpPr>
        <p:spPr>
          <a:xfrm>
            <a:off x="431801" y="1008000"/>
            <a:ext cx="5472000"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3" name="Content Placeholder 2">
            <a:extLst>
              <a:ext uri="{FF2B5EF4-FFF2-40B4-BE49-F238E27FC236}">
                <a16:creationId xmlns:a16="http://schemas.microsoft.com/office/drawing/2014/main" id="{A22238F2-C6EC-476F-8371-119AECBA5622}"/>
              </a:ext>
            </a:extLst>
          </p:cNvPr>
          <p:cNvSpPr>
            <a:spLocks noGrp="1"/>
          </p:cNvSpPr>
          <p:nvPr>
            <p:ph sz="half" idx="1"/>
          </p:nvPr>
        </p:nvSpPr>
        <p:spPr>
          <a:xfrm>
            <a:off x="432000" y="1511566"/>
            <a:ext cx="5472000" cy="4680434"/>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Footer Placeholder 3">
            <a:extLst>
              <a:ext uri="{FF2B5EF4-FFF2-40B4-BE49-F238E27FC236}">
                <a16:creationId xmlns:a16="http://schemas.microsoft.com/office/drawing/2014/main" id="{57847F90-9DB6-4832-9EB7-393AADAE8B70}"/>
              </a:ext>
            </a:extLst>
          </p:cNvPr>
          <p:cNvSpPr>
            <a:spLocks noGrp="1"/>
          </p:cNvSpPr>
          <p:nvPr>
            <p:ph type="ftr" sz="quarter" idx="13"/>
          </p:nvPr>
        </p:nvSpPr>
        <p:spPr/>
        <p:txBody>
          <a:bodyPr/>
          <a:lstStyle/>
          <a:p>
            <a:r>
              <a:rPr lang="en-US" noProof="0"/>
              <a:t>Add a footer</a:t>
            </a:r>
          </a:p>
        </p:txBody>
      </p:sp>
      <p:sp>
        <p:nvSpPr>
          <p:cNvPr id="5" name="Slide Number Placeholder 4">
            <a:extLst>
              <a:ext uri="{FF2B5EF4-FFF2-40B4-BE49-F238E27FC236}">
                <a16:creationId xmlns:a16="http://schemas.microsoft.com/office/drawing/2014/main" id="{0505ED12-A431-4761-87A4-F05164BE0221}"/>
              </a:ext>
            </a:extLst>
          </p:cNvPr>
          <p:cNvSpPr>
            <a:spLocks noGrp="1"/>
          </p:cNvSpPr>
          <p:nvPr>
            <p:ph type="sldNum" sz="quarter" idx="33"/>
          </p:nvPr>
        </p:nvSpPr>
        <p:spPr>
          <a:xfrm>
            <a:off x="11727656" y="6277243"/>
            <a:ext cx="464344" cy="400188"/>
          </a:xfrm>
          <a:prstGeom prst="roundRect">
            <a:avLst>
              <a:gd name="adj" fmla="val 9526"/>
            </a:avLst>
          </a:prstGeom>
        </p:spPr>
        <p:txBody>
          <a:bodyPr/>
          <a:lstStyle/>
          <a:p>
            <a:fld id="{19B51A1E-902D-48AF-9020-955120F399B6}" type="slidenum">
              <a:rPr lang="en-US" noProof="0" smtClean="0"/>
              <a:pPr/>
              <a:t>‹#›</a:t>
            </a:fld>
            <a:endParaRPr lang="en-US" noProof="0"/>
          </a:p>
        </p:txBody>
      </p:sp>
      <p:sp>
        <p:nvSpPr>
          <p:cNvPr id="8" name="Picture Placeholder 7">
            <a:extLst>
              <a:ext uri="{FF2B5EF4-FFF2-40B4-BE49-F238E27FC236}">
                <a16:creationId xmlns:a16="http://schemas.microsoft.com/office/drawing/2014/main" id="{01317B12-44C8-4227-9EB8-973D2226E63F}"/>
              </a:ext>
            </a:extLst>
          </p:cNvPr>
          <p:cNvSpPr>
            <a:spLocks noGrp="1"/>
          </p:cNvSpPr>
          <p:nvPr>
            <p:ph type="pic" sz="quarter" idx="34" hasCustomPrompt="1"/>
          </p:nvPr>
        </p:nvSpPr>
        <p:spPr>
          <a:xfrm>
            <a:off x="8812420" y="1176148"/>
            <a:ext cx="2405261" cy="2125239"/>
          </a:xfrm>
          <a:custGeom>
            <a:avLst/>
            <a:gdLst>
              <a:gd name="connsiteX0" fmla="*/ 1412122 w 4904790"/>
              <a:gd name="connsiteY0" fmla="*/ 0 h 4333769"/>
              <a:gd name="connsiteX1" fmla="*/ 3492669 w 4904790"/>
              <a:gd name="connsiteY1" fmla="*/ 0 h 4333769"/>
              <a:gd name="connsiteX2" fmla="*/ 3811717 w 4904790"/>
              <a:gd name="connsiteY2" fmla="*/ 188036 h 4333769"/>
              <a:gd name="connsiteX3" fmla="*/ 4854237 w 4904790"/>
              <a:gd name="connsiteY3" fmla="*/ 1983326 h 4333769"/>
              <a:gd name="connsiteX4" fmla="*/ 4854237 w 4904790"/>
              <a:gd name="connsiteY4" fmla="*/ 2350443 h 4333769"/>
              <a:gd name="connsiteX5" fmla="*/ 3811717 w 4904790"/>
              <a:gd name="connsiteY5" fmla="*/ 4145734 h 4333769"/>
              <a:gd name="connsiteX6" fmla="*/ 3492669 w 4904790"/>
              <a:gd name="connsiteY6" fmla="*/ 4333769 h 4333769"/>
              <a:gd name="connsiteX7" fmla="*/ 1412122 w 4904790"/>
              <a:gd name="connsiteY7" fmla="*/ 4333769 h 4333769"/>
              <a:gd name="connsiteX8" fmla="*/ 1088581 w 4904790"/>
              <a:gd name="connsiteY8" fmla="*/ 4145734 h 4333769"/>
              <a:gd name="connsiteX9" fmla="*/ 50554 w 4904790"/>
              <a:gd name="connsiteY9" fmla="*/ 2350443 h 4333769"/>
              <a:gd name="connsiteX10" fmla="*/ 50554 w 4904790"/>
              <a:gd name="connsiteY10" fmla="*/ 1983326 h 4333769"/>
              <a:gd name="connsiteX11" fmla="*/ 1088581 w 4904790"/>
              <a:gd name="connsiteY11" fmla="*/ 188036 h 4333769"/>
              <a:gd name="connsiteX12" fmla="*/ 1412122 w 4904790"/>
              <a:gd name="connsiteY12" fmla="*/ 0 h 4333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904790" h="4333769">
                <a:moveTo>
                  <a:pt x="1412122" y="0"/>
                </a:moveTo>
                <a:cubicBezTo>
                  <a:pt x="1412122" y="0"/>
                  <a:pt x="1412122" y="0"/>
                  <a:pt x="3492669" y="0"/>
                </a:cubicBezTo>
                <a:cubicBezTo>
                  <a:pt x="3622985" y="0"/>
                  <a:pt x="3748806" y="71633"/>
                  <a:pt x="3811717" y="188036"/>
                </a:cubicBezTo>
                <a:cubicBezTo>
                  <a:pt x="3811717" y="188036"/>
                  <a:pt x="3811717" y="188036"/>
                  <a:pt x="4854237" y="1983326"/>
                </a:cubicBezTo>
                <a:cubicBezTo>
                  <a:pt x="4921642" y="2095252"/>
                  <a:pt x="4921642" y="2238517"/>
                  <a:pt x="4854237" y="2350443"/>
                </a:cubicBezTo>
                <a:cubicBezTo>
                  <a:pt x="4854237" y="2350443"/>
                  <a:pt x="4854237" y="2350443"/>
                  <a:pt x="3811717" y="4145734"/>
                </a:cubicBezTo>
                <a:cubicBezTo>
                  <a:pt x="3748806" y="4262137"/>
                  <a:pt x="3622985" y="4333769"/>
                  <a:pt x="3492669" y="4333769"/>
                </a:cubicBezTo>
                <a:cubicBezTo>
                  <a:pt x="3492669" y="4333769"/>
                  <a:pt x="3492669" y="4333769"/>
                  <a:pt x="1412122" y="4333769"/>
                </a:cubicBezTo>
                <a:cubicBezTo>
                  <a:pt x="1277313" y="4333769"/>
                  <a:pt x="1155985" y="4262137"/>
                  <a:pt x="1088581" y="4145734"/>
                </a:cubicBezTo>
                <a:cubicBezTo>
                  <a:pt x="1088581" y="4145734"/>
                  <a:pt x="1088581" y="4145734"/>
                  <a:pt x="50554" y="2350443"/>
                </a:cubicBezTo>
                <a:cubicBezTo>
                  <a:pt x="-16851" y="2238517"/>
                  <a:pt x="-16851" y="2095252"/>
                  <a:pt x="50554" y="1983326"/>
                </a:cubicBezTo>
                <a:cubicBezTo>
                  <a:pt x="50554" y="1983326"/>
                  <a:pt x="50554" y="1983326"/>
                  <a:pt x="1088581" y="188036"/>
                </a:cubicBezTo>
                <a:cubicBezTo>
                  <a:pt x="1155985" y="71633"/>
                  <a:pt x="1277313" y="0"/>
                  <a:pt x="1412122" y="0"/>
                </a:cubicBezTo>
                <a:close/>
              </a:path>
            </a:pathLst>
          </a:custGeom>
          <a:solidFill>
            <a:schemeClr val="bg1">
              <a:lumMod val="95000"/>
            </a:schemeClr>
          </a:solidFill>
        </p:spPr>
        <p:txBody>
          <a:bodyPr wrap="square" anchor="ctr">
            <a:noAutofit/>
          </a:bodyPr>
          <a:lstStyle>
            <a:lvl1pPr marL="0" indent="0" algn="ctr">
              <a:buNone/>
              <a:defRPr sz="1200" i="1">
                <a:latin typeface="Times New Roman" panose="02020603050405020304" pitchFamily="18" charset="0"/>
                <a:cs typeface="Times New Roman" panose="02020603050405020304" pitchFamily="18" charset="0"/>
              </a:defRPr>
            </a:lvl1pPr>
          </a:lstStyle>
          <a:p>
            <a:r>
              <a:rPr lang="en-US" noProof="0"/>
              <a:t>Insert or Drag &amp; Drop your photo</a:t>
            </a:r>
          </a:p>
        </p:txBody>
      </p:sp>
      <p:sp>
        <p:nvSpPr>
          <p:cNvPr id="9" name="Picture Placeholder 8">
            <a:extLst>
              <a:ext uri="{FF2B5EF4-FFF2-40B4-BE49-F238E27FC236}">
                <a16:creationId xmlns:a16="http://schemas.microsoft.com/office/drawing/2014/main" id="{1AD2255F-36DA-4BDE-B54D-F94F14B68B6C}"/>
              </a:ext>
            </a:extLst>
          </p:cNvPr>
          <p:cNvSpPr>
            <a:spLocks noGrp="1"/>
          </p:cNvSpPr>
          <p:nvPr>
            <p:ph type="pic" sz="quarter" idx="35" hasCustomPrompt="1"/>
          </p:nvPr>
        </p:nvSpPr>
        <p:spPr>
          <a:xfrm>
            <a:off x="8812419" y="3552739"/>
            <a:ext cx="2405261" cy="2125239"/>
          </a:xfrm>
          <a:custGeom>
            <a:avLst/>
            <a:gdLst>
              <a:gd name="connsiteX0" fmla="*/ 1412122 w 4904790"/>
              <a:gd name="connsiteY0" fmla="*/ 0 h 4333769"/>
              <a:gd name="connsiteX1" fmla="*/ 3492669 w 4904790"/>
              <a:gd name="connsiteY1" fmla="*/ 0 h 4333769"/>
              <a:gd name="connsiteX2" fmla="*/ 3811717 w 4904790"/>
              <a:gd name="connsiteY2" fmla="*/ 188036 h 4333769"/>
              <a:gd name="connsiteX3" fmla="*/ 4854237 w 4904790"/>
              <a:gd name="connsiteY3" fmla="*/ 1983326 h 4333769"/>
              <a:gd name="connsiteX4" fmla="*/ 4854237 w 4904790"/>
              <a:gd name="connsiteY4" fmla="*/ 2350443 h 4333769"/>
              <a:gd name="connsiteX5" fmla="*/ 3811717 w 4904790"/>
              <a:gd name="connsiteY5" fmla="*/ 4145734 h 4333769"/>
              <a:gd name="connsiteX6" fmla="*/ 3492669 w 4904790"/>
              <a:gd name="connsiteY6" fmla="*/ 4333769 h 4333769"/>
              <a:gd name="connsiteX7" fmla="*/ 1412122 w 4904790"/>
              <a:gd name="connsiteY7" fmla="*/ 4333769 h 4333769"/>
              <a:gd name="connsiteX8" fmla="*/ 1088581 w 4904790"/>
              <a:gd name="connsiteY8" fmla="*/ 4145734 h 4333769"/>
              <a:gd name="connsiteX9" fmla="*/ 50554 w 4904790"/>
              <a:gd name="connsiteY9" fmla="*/ 2350443 h 4333769"/>
              <a:gd name="connsiteX10" fmla="*/ 50554 w 4904790"/>
              <a:gd name="connsiteY10" fmla="*/ 1983326 h 4333769"/>
              <a:gd name="connsiteX11" fmla="*/ 1088581 w 4904790"/>
              <a:gd name="connsiteY11" fmla="*/ 188036 h 4333769"/>
              <a:gd name="connsiteX12" fmla="*/ 1412122 w 4904790"/>
              <a:gd name="connsiteY12" fmla="*/ 0 h 4333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904790" h="4333769">
                <a:moveTo>
                  <a:pt x="1412122" y="0"/>
                </a:moveTo>
                <a:cubicBezTo>
                  <a:pt x="1412122" y="0"/>
                  <a:pt x="1412122" y="0"/>
                  <a:pt x="3492669" y="0"/>
                </a:cubicBezTo>
                <a:cubicBezTo>
                  <a:pt x="3622985" y="0"/>
                  <a:pt x="3748806" y="71633"/>
                  <a:pt x="3811717" y="188036"/>
                </a:cubicBezTo>
                <a:cubicBezTo>
                  <a:pt x="3811717" y="188036"/>
                  <a:pt x="3811717" y="188036"/>
                  <a:pt x="4854237" y="1983326"/>
                </a:cubicBezTo>
                <a:cubicBezTo>
                  <a:pt x="4921642" y="2095252"/>
                  <a:pt x="4921642" y="2238517"/>
                  <a:pt x="4854237" y="2350443"/>
                </a:cubicBezTo>
                <a:cubicBezTo>
                  <a:pt x="4854237" y="2350443"/>
                  <a:pt x="4854237" y="2350443"/>
                  <a:pt x="3811717" y="4145734"/>
                </a:cubicBezTo>
                <a:cubicBezTo>
                  <a:pt x="3748806" y="4262137"/>
                  <a:pt x="3622985" y="4333769"/>
                  <a:pt x="3492669" y="4333769"/>
                </a:cubicBezTo>
                <a:cubicBezTo>
                  <a:pt x="3492669" y="4333769"/>
                  <a:pt x="3492669" y="4333769"/>
                  <a:pt x="1412122" y="4333769"/>
                </a:cubicBezTo>
                <a:cubicBezTo>
                  <a:pt x="1277313" y="4333769"/>
                  <a:pt x="1155985" y="4262137"/>
                  <a:pt x="1088581" y="4145734"/>
                </a:cubicBezTo>
                <a:cubicBezTo>
                  <a:pt x="1088581" y="4145734"/>
                  <a:pt x="1088581" y="4145734"/>
                  <a:pt x="50554" y="2350443"/>
                </a:cubicBezTo>
                <a:cubicBezTo>
                  <a:pt x="-16851" y="2238517"/>
                  <a:pt x="-16851" y="2095252"/>
                  <a:pt x="50554" y="1983326"/>
                </a:cubicBezTo>
                <a:cubicBezTo>
                  <a:pt x="50554" y="1983326"/>
                  <a:pt x="50554" y="1983326"/>
                  <a:pt x="1088581" y="188036"/>
                </a:cubicBezTo>
                <a:cubicBezTo>
                  <a:pt x="1155985" y="71633"/>
                  <a:pt x="1277313" y="0"/>
                  <a:pt x="1412122" y="0"/>
                </a:cubicBezTo>
                <a:close/>
              </a:path>
            </a:pathLst>
          </a:custGeom>
          <a:solidFill>
            <a:schemeClr val="bg1">
              <a:lumMod val="95000"/>
            </a:schemeClr>
          </a:solidFill>
        </p:spPr>
        <p:txBody>
          <a:bodyPr wrap="square" anchor="ctr">
            <a:noAutofit/>
          </a:bodyPr>
          <a:lstStyle>
            <a:lvl1pPr marL="0" indent="0" algn="ctr">
              <a:buNone/>
              <a:defRPr sz="1200" i="1">
                <a:latin typeface="Times New Roman" panose="02020603050405020304" pitchFamily="18" charset="0"/>
                <a:cs typeface="Times New Roman" panose="02020603050405020304" pitchFamily="18" charset="0"/>
              </a:defRPr>
            </a:lvl1pPr>
          </a:lstStyle>
          <a:p>
            <a:r>
              <a:rPr lang="en-US" noProof="0"/>
              <a:t>Insert or Drag &amp; Drop your photo</a:t>
            </a:r>
          </a:p>
        </p:txBody>
      </p:sp>
    </p:spTree>
    <p:extLst>
      <p:ext uri="{BB962C8B-B14F-4D97-AF65-F5344CB8AC3E}">
        <p14:creationId xmlns:p14="http://schemas.microsoft.com/office/powerpoint/2010/main" val="113601517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7" name="Date Placeholder 3">
            <a:extLst>
              <a:ext uri="{FF2B5EF4-FFF2-40B4-BE49-F238E27FC236}">
                <a16:creationId xmlns:a16="http://schemas.microsoft.com/office/drawing/2014/main" id="{0F4CD2E5-A739-D431-291B-8752FFB93D6E}"/>
              </a:ext>
            </a:extLst>
          </p:cNvPr>
          <p:cNvSpPr>
            <a:spLocks noGrp="1"/>
          </p:cNvSpPr>
          <p:nvPr>
            <p:ph type="dt" sz="half" idx="2"/>
          </p:nvPr>
        </p:nvSpPr>
        <p:spPr>
          <a:xfrm>
            <a:off x="11423056" y="210312"/>
            <a:ext cx="531877" cy="245764"/>
          </a:xfrm>
          <a:prstGeom prst="rect">
            <a:avLst/>
          </a:prstGeom>
        </p:spPr>
        <p:txBody>
          <a:bodyPr wrap="square" lIns="0" tIns="0" rIns="0" bIns="0" anchor="t" anchorCtr="0">
            <a:noAutofit/>
          </a:bodyPr>
          <a:lstStyle>
            <a:lvl1pPr algn="r">
              <a:defRPr sz="800" baseline="0">
                <a:latin typeface="Poppins" pitchFamily="2" charset="77"/>
                <a:cs typeface="Poppins" pitchFamily="2" charset="77"/>
              </a:defRPr>
            </a:lvl1pPr>
          </a:lstStyle>
          <a:p>
            <a:fld id="{B07D23A7-7402-0843-A222-AAEABEA1D2C1}" type="datetime1">
              <a:rPr lang="en-US" smtClean="0"/>
              <a:t>7/19/2023</a:t>
            </a:fld>
            <a:endParaRPr lang="en-US"/>
          </a:p>
        </p:txBody>
      </p:sp>
      <p:sp>
        <p:nvSpPr>
          <p:cNvPr id="8" name="Footer Placeholder 4">
            <a:extLst>
              <a:ext uri="{FF2B5EF4-FFF2-40B4-BE49-F238E27FC236}">
                <a16:creationId xmlns:a16="http://schemas.microsoft.com/office/drawing/2014/main" id="{35D4C37A-3E96-D78A-1EFC-D4EC4227B9EB}"/>
              </a:ext>
            </a:extLst>
          </p:cNvPr>
          <p:cNvSpPr>
            <a:spLocks noGrp="1"/>
          </p:cNvSpPr>
          <p:nvPr>
            <p:ph type="ftr" sz="quarter" idx="3"/>
          </p:nvPr>
        </p:nvSpPr>
        <p:spPr>
          <a:xfrm>
            <a:off x="4038600" y="6554428"/>
            <a:ext cx="4114800" cy="123111"/>
          </a:xfrm>
          <a:prstGeom prst="rect">
            <a:avLst/>
          </a:prstGeom>
        </p:spPr>
        <p:txBody>
          <a:bodyPr lIns="0" tIns="0" rIns="0" bIns="0">
            <a:spAutoFit/>
          </a:bodyPr>
          <a:lstStyle>
            <a:lvl1pPr algn="ctr">
              <a:defRPr sz="800" baseline="0">
                <a:latin typeface="Poppins" pitchFamily="2" charset="77"/>
              </a:defRPr>
            </a:lvl1pPr>
          </a:lstStyle>
          <a:p>
            <a:endParaRPr lang="en-US"/>
          </a:p>
        </p:txBody>
      </p:sp>
      <p:sp>
        <p:nvSpPr>
          <p:cNvPr id="9" name="Slide Number Placeholder 5">
            <a:extLst>
              <a:ext uri="{FF2B5EF4-FFF2-40B4-BE49-F238E27FC236}">
                <a16:creationId xmlns:a16="http://schemas.microsoft.com/office/drawing/2014/main" id="{1855C746-6FEC-0142-8614-57C5A4EC2E8F}"/>
              </a:ext>
            </a:extLst>
          </p:cNvPr>
          <p:cNvSpPr>
            <a:spLocks noGrp="1"/>
          </p:cNvSpPr>
          <p:nvPr>
            <p:ph type="sldNum" sz="quarter" idx="4"/>
          </p:nvPr>
        </p:nvSpPr>
        <p:spPr>
          <a:xfrm>
            <a:off x="11507724" y="6554428"/>
            <a:ext cx="531876" cy="123111"/>
          </a:xfrm>
          <a:prstGeom prst="rect">
            <a:avLst/>
          </a:prstGeom>
        </p:spPr>
        <p:txBody>
          <a:bodyPr wrap="square" lIns="0" tIns="0" rIns="0" bIns="0">
            <a:spAutoFit/>
          </a:bodyPr>
          <a:lstStyle>
            <a:lvl1pPr algn="r">
              <a:defRPr sz="800" baseline="0">
                <a:latin typeface="Poppins" pitchFamily="2" charset="77"/>
              </a:defRPr>
            </a:lvl1pPr>
          </a:lstStyle>
          <a:p>
            <a:fld id="{9091AC62-753B-3240-A76B-ED140B7F97AA}" type="slidenum">
              <a:rPr lang="en-US" smtClean="0"/>
              <a:pPr/>
              <a:t>‹#›</a:t>
            </a:fld>
            <a:endParaRPr lang="en-US"/>
          </a:p>
        </p:txBody>
      </p:sp>
    </p:spTree>
    <p:extLst>
      <p:ext uri="{BB962C8B-B14F-4D97-AF65-F5344CB8AC3E}">
        <p14:creationId xmlns:p14="http://schemas.microsoft.com/office/powerpoint/2010/main" val="220572546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61596"/>
            <a:ext cx="2743200" cy="365125"/>
          </a:xfrm>
          <a:prstGeom prst="rect">
            <a:avLst/>
          </a:prstGeom>
        </p:spPr>
        <p:txBody>
          <a:bodyPr/>
          <a:lstStyle/>
          <a:p>
            <a:fld id="{9593ECB2-A5F5-D944-BFBF-C35EE96C21DB}" type="datetimeFigureOut">
              <a:rPr lang="en-US" smtClean="0"/>
              <a:t>7/19/2023</a:t>
            </a:fld>
            <a:endParaRPr lang="en-US"/>
          </a:p>
        </p:txBody>
      </p:sp>
      <p:sp>
        <p:nvSpPr>
          <p:cNvPr id="5" name="Footer Placeholder 4"/>
          <p:cNvSpPr>
            <a:spLocks noGrp="1"/>
          </p:cNvSpPr>
          <p:nvPr>
            <p:ph type="ftr" sz="quarter" idx="11"/>
          </p:nvPr>
        </p:nvSpPr>
        <p:spPr>
          <a:xfrm>
            <a:off x="4038600" y="6361596"/>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9091AC62-753B-3240-A76B-ED140B7F97AA}" type="slidenum">
              <a:rPr lang="en-US" smtClean="0"/>
              <a:t>‹#›</a:t>
            </a:fld>
            <a:endParaRPr lang="en-US"/>
          </a:p>
        </p:txBody>
      </p:sp>
    </p:spTree>
    <p:extLst>
      <p:ext uri="{BB962C8B-B14F-4D97-AF65-F5344CB8AC3E}">
        <p14:creationId xmlns:p14="http://schemas.microsoft.com/office/powerpoint/2010/main" val="305984225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838200" y="6361596"/>
            <a:ext cx="2743200" cy="365125"/>
          </a:xfrm>
          <a:prstGeom prst="rect">
            <a:avLst/>
          </a:prstGeom>
        </p:spPr>
        <p:txBody>
          <a:bodyPr/>
          <a:lstStyle/>
          <a:p>
            <a:fld id="{9593ECB2-A5F5-D944-BFBF-C35EE96C21DB}" type="datetimeFigureOut">
              <a:rPr lang="en-US" smtClean="0"/>
              <a:t>7/19/2023</a:t>
            </a:fld>
            <a:endParaRPr lang="en-US"/>
          </a:p>
        </p:txBody>
      </p:sp>
      <p:sp>
        <p:nvSpPr>
          <p:cNvPr id="5" name="Footer Placeholder 4"/>
          <p:cNvSpPr>
            <a:spLocks noGrp="1"/>
          </p:cNvSpPr>
          <p:nvPr>
            <p:ph type="ftr" sz="quarter" idx="11"/>
          </p:nvPr>
        </p:nvSpPr>
        <p:spPr>
          <a:xfrm>
            <a:off x="4038600" y="6361596"/>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9091AC62-753B-3240-A76B-ED140B7F97AA}" type="slidenum">
              <a:rPr lang="en-US" smtClean="0"/>
              <a:t>‹#›</a:t>
            </a:fld>
            <a:endParaRPr lang="en-US"/>
          </a:p>
        </p:txBody>
      </p:sp>
    </p:spTree>
    <p:extLst>
      <p:ext uri="{BB962C8B-B14F-4D97-AF65-F5344CB8AC3E}">
        <p14:creationId xmlns:p14="http://schemas.microsoft.com/office/powerpoint/2010/main" val="25561847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05171161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61596"/>
            <a:ext cx="2743200" cy="365125"/>
          </a:xfrm>
          <a:prstGeom prst="rect">
            <a:avLst/>
          </a:prstGeom>
        </p:spPr>
        <p:txBody>
          <a:bodyPr/>
          <a:lstStyle/>
          <a:p>
            <a:fld id="{9593ECB2-A5F5-D944-BFBF-C35EE96C21DB}" type="datetimeFigureOut">
              <a:rPr lang="en-US" smtClean="0"/>
              <a:t>7/19/2023</a:t>
            </a:fld>
            <a:endParaRPr lang="en-US"/>
          </a:p>
        </p:txBody>
      </p:sp>
      <p:sp>
        <p:nvSpPr>
          <p:cNvPr id="6" name="Footer Placeholder 5"/>
          <p:cNvSpPr>
            <a:spLocks noGrp="1"/>
          </p:cNvSpPr>
          <p:nvPr>
            <p:ph type="ftr" sz="quarter" idx="11"/>
          </p:nvPr>
        </p:nvSpPr>
        <p:spPr>
          <a:xfrm>
            <a:off x="4038600" y="6361596"/>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9091AC62-753B-3240-A76B-ED140B7F97AA}" type="slidenum">
              <a:rPr lang="en-US" smtClean="0"/>
              <a:t>‹#›</a:t>
            </a:fld>
            <a:endParaRPr lang="en-US"/>
          </a:p>
        </p:txBody>
      </p:sp>
    </p:spTree>
    <p:extLst>
      <p:ext uri="{BB962C8B-B14F-4D97-AF65-F5344CB8AC3E}">
        <p14:creationId xmlns:p14="http://schemas.microsoft.com/office/powerpoint/2010/main" val="94413592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61596"/>
            <a:ext cx="2743200" cy="365125"/>
          </a:xfrm>
          <a:prstGeom prst="rect">
            <a:avLst/>
          </a:prstGeom>
        </p:spPr>
        <p:txBody>
          <a:bodyPr/>
          <a:lstStyle/>
          <a:p>
            <a:fld id="{9593ECB2-A5F5-D944-BFBF-C35EE96C21DB}" type="datetimeFigureOut">
              <a:rPr lang="en-US" smtClean="0"/>
              <a:t>7/19/2023</a:t>
            </a:fld>
            <a:endParaRPr lang="en-US"/>
          </a:p>
        </p:txBody>
      </p:sp>
      <p:sp>
        <p:nvSpPr>
          <p:cNvPr id="8" name="Footer Placeholder 7"/>
          <p:cNvSpPr>
            <a:spLocks noGrp="1"/>
          </p:cNvSpPr>
          <p:nvPr>
            <p:ph type="ftr" sz="quarter" idx="11"/>
          </p:nvPr>
        </p:nvSpPr>
        <p:spPr>
          <a:xfrm>
            <a:off x="4038600" y="6361596"/>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9091AC62-753B-3240-A76B-ED140B7F97AA}" type="slidenum">
              <a:rPr lang="en-US" smtClean="0"/>
              <a:t>‹#›</a:t>
            </a:fld>
            <a:endParaRPr lang="en-US"/>
          </a:p>
        </p:txBody>
      </p:sp>
    </p:spTree>
    <p:extLst>
      <p:ext uri="{BB962C8B-B14F-4D97-AF65-F5344CB8AC3E}">
        <p14:creationId xmlns:p14="http://schemas.microsoft.com/office/powerpoint/2010/main" val="264605435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838200" y="6361596"/>
            <a:ext cx="2743200" cy="365125"/>
          </a:xfrm>
          <a:prstGeom prst="rect">
            <a:avLst/>
          </a:prstGeom>
        </p:spPr>
        <p:txBody>
          <a:bodyPr/>
          <a:lstStyle/>
          <a:p>
            <a:fld id="{9593ECB2-A5F5-D944-BFBF-C35EE96C21DB}" type="datetimeFigureOut">
              <a:rPr lang="en-US" smtClean="0"/>
              <a:t>7/19/2023</a:t>
            </a:fld>
            <a:endParaRPr lang="en-US"/>
          </a:p>
        </p:txBody>
      </p:sp>
      <p:sp>
        <p:nvSpPr>
          <p:cNvPr id="4" name="Footer Placeholder 3"/>
          <p:cNvSpPr>
            <a:spLocks noGrp="1"/>
          </p:cNvSpPr>
          <p:nvPr>
            <p:ph type="ftr" sz="quarter" idx="11"/>
          </p:nvPr>
        </p:nvSpPr>
        <p:spPr>
          <a:xfrm>
            <a:off x="4038600" y="6361596"/>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9091AC62-753B-3240-A76B-ED140B7F97AA}" type="slidenum">
              <a:rPr lang="en-US" smtClean="0"/>
              <a:t>‹#›</a:t>
            </a:fld>
            <a:endParaRPr lang="en-US"/>
          </a:p>
        </p:txBody>
      </p:sp>
    </p:spTree>
    <p:extLst>
      <p:ext uri="{BB962C8B-B14F-4D97-AF65-F5344CB8AC3E}">
        <p14:creationId xmlns:p14="http://schemas.microsoft.com/office/powerpoint/2010/main" val="234511840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Date Placeholder 3">
            <a:extLst>
              <a:ext uri="{FF2B5EF4-FFF2-40B4-BE49-F238E27FC236}">
                <a16:creationId xmlns:a16="http://schemas.microsoft.com/office/drawing/2014/main" id="{75B052A4-A2BF-9761-4B44-6117C73C2E0D}"/>
              </a:ext>
            </a:extLst>
          </p:cNvPr>
          <p:cNvSpPr>
            <a:spLocks noGrp="1"/>
          </p:cNvSpPr>
          <p:nvPr>
            <p:ph type="dt" sz="half" idx="2"/>
          </p:nvPr>
        </p:nvSpPr>
        <p:spPr>
          <a:xfrm>
            <a:off x="11423056" y="210312"/>
            <a:ext cx="531877" cy="245764"/>
          </a:xfrm>
          <a:prstGeom prst="rect">
            <a:avLst/>
          </a:prstGeom>
        </p:spPr>
        <p:txBody>
          <a:bodyPr wrap="square" lIns="0" tIns="0" rIns="0" bIns="0" anchor="t" anchorCtr="0">
            <a:noAutofit/>
          </a:bodyPr>
          <a:lstStyle>
            <a:lvl1pPr algn="r">
              <a:defRPr sz="800" baseline="0">
                <a:latin typeface="Poppins" pitchFamily="2" charset="77"/>
                <a:cs typeface="Poppins" pitchFamily="2" charset="77"/>
              </a:defRPr>
            </a:lvl1pPr>
          </a:lstStyle>
          <a:p>
            <a:fld id="{B07D23A7-7402-0843-A222-AAEABEA1D2C1}" type="datetime1">
              <a:rPr lang="en-US" smtClean="0"/>
              <a:t>7/19/2023</a:t>
            </a:fld>
            <a:endParaRPr lang="en-US"/>
          </a:p>
        </p:txBody>
      </p:sp>
      <p:sp>
        <p:nvSpPr>
          <p:cNvPr id="6" name="Footer Placeholder 4">
            <a:extLst>
              <a:ext uri="{FF2B5EF4-FFF2-40B4-BE49-F238E27FC236}">
                <a16:creationId xmlns:a16="http://schemas.microsoft.com/office/drawing/2014/main" id="{1EB5B032-13A8-391B-E3E5-6377592F6FED}"/>
              </a:ext>
            </a:extLst>
          </p:cNvPr>
          <p:cNvSpPr>
            <a:spLocks noGrp="1"/>
          </p:cNvSpPr>
          <p:nvPr>
            <p:ph type="ftr" sz="quarter" idx="3"/>
          </p:nvPr>
        </p:nvSpPr>
        <p:spPr>
          <a:xfrm>
            <a:off x="4038600" y="6554428"/>
            <a:ext cx="4114800" cy="123111"/>
          </a:xfrm>
          <a:prstGeom prst="rect">
            <a:avLst/>
          </a:prstGeom>
        </p:spPr>
        <p:txBody>
          <a:bodyPr lIns="0" tIns="0" rIns="0" bIns="0">
            <a:spAutoFit/>
          </a:bodyPr>
          <a:lstStyle>
            <a:lvl1pPr algn="ctr">
              <a:defRPr sz="800" baseline="0">
                <a:latin typeface="Poppins" pitchFamily="2" charset="77"/>
              </a:defRPr>
            </a:lvl1pPr>
          </a:lstStyle>
          <a:p>
            <a:endParaRPr lang="en-US"/>
          </a:p>
        </p:txBody>
      </p:sp>
      <p:sp>
        <p:nvSpPr>
          <p:cNvPr id="7" name="Slide Number Placeholder 5">
            <a:extLst>
              <a:ext uri="{FF2B5EF4-FFF2-40B4-BE49-F238E27FC236}">
                <a16:creationId xmlns:a16="http://schemas.microsoft.com/office/drawing/2014/main" id="{2B89A9E3-9F25-0D1E-26FC-C3D98B7280DF}"/>
              </a:ext>
            </a:extLst>
          </p:cNvPr>
          <p:cNvSpPr>
            <a:spLocks noGrp="1"/>
          </p:cNvSpPr>
          <p:nvPr>
            <p:ph type="sldNum" sz="quarter" idx="4"/>
          </p:nvPr>
        </p:nvSpPr>
        <p:spPr>
          <a:xfrm>
            <a:off x="11507724" y="6554428"/>
            <a:ext cx="531876" cy="123111"/>
          </a:xfrm>
          <a:prstGeom prst="rect">
            <a:avLst/>
          </a:prstGeom>
        </p:spPr>
        <p:txBody>
          <a:bodyPr wrap="square" lIns="0" tIns="0" rIns="0" bIns="0">
            <a:spAutoFit/>
          </a:bodyPr>
          <a:lstStyle>
            <a:lvl1pPr algn="r">
              <a:defRPr sz="800" baseline="0">
                <a:latin typeface="Poppins" pitchFamily="2" charset="77"/>
              </a:defRPr>
            </a:lvl1pPr>
          </a:lstStyle>
          <a:p>
            <a:fld id="{9091AC62-753B-3240-A76B-ED140B7F97AA}" type="slidenum">
              <a:rPr lang="en-US" smtClean="0"/>
              <a:pPr/>
              <a:t>‹#›</a:t>
            </a:fld>
            <a:endParaRPr lang="en-US"/>
          </a:p>
        </p:txBody>
      </p:sp>
    </p:spTree>
    <p:extLst>
      <p:ext uri="{BB962C8B-B14F-4D97-AF65-F5344CB8AC3E}">
        <p14:creationId xmlns:p14="http://schemas.microsoft.com/office/powerpoint/2010/main" val="242451178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61596"/>
            <a:ext cx="2743200" cy="365125"/>
          </a:xfrm>
          <a:prstGeom prst="rect">
            <a:avLst/>
          </a:prstGeom>
        </p:spPr>
        <p:txBody>
          <a:bodyPr/>
          <a:lstStyle/>
          <a:p>
            <a:fld id="{9593ECB2-A5F5-D944-BFBF-C35EE96C21DB}" type="datetimeFigureOut">
              <a:rPr lang="en-US" smtClean="0"/>
              <a:t>7/19/2023</a:t>
            </a:fld>
            <a:endParaRPr lang="en-US"/>
          </a:p>
        </p:txBody>
      </p:sp>
      <p:sp>
        <p:nvSpPr>
          <p:cNvPr id="6" name="Footer Placeholder 5"/>
          <p:cNvSpPr>
            <a:spLocks noGrp="1"/>
          </p:cNvSpPr>
          <p:nvPr>
            <p:ph type="ftr" sz="quarter" idx="11"/>
          </p:nvPr>
        </p:nvSpPr>
        <p:spPr>
          <a:xfrm>
            <a:off x="4038600" y="6361596"/>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9091AC62-753B-3240-A76B-ED140B7F97AA}" type="slidenum">
              <a:rPr lang="en-US" smtClean="0"/>
              <a:t>‹#›</a:t>
            </a:fld>
            <a:endParaRPr lang="en-US"/>
          </a:p>
        </p:txBody>
      </p:sp>
    </p:spTree>
    <p:extLst>
      <p:ext uri="{BB962C8B-B14F-4D97-AF65-F5344CB8AC3E}">
        <p14:creationId xmlns:p14="http://schemas.microsoft.com/office/powerpoint/2010/main" val="301845689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61596"/>
            <a:ext cx="2743200" cy="365125"/>
          </a:xfrm>
          <a:prstGeom prst="rect">
            <a:avLst/>
          </a:prstGeom>
        </p:spPr>
        <p:txBody>
          <a:bodyPr/>
          <a:lstStyle/>
          <a:p>
            <a:fld id="{9593ECB2-A5F5-D944-BFBF-C35EE96C21DB}" type="datetimeFigureOut">
              <a:rPr lang="en-US" smtClean="0"/>
              <a:t>7/19/2023</a:t>
            </a:fld>
            <a:endParaRPr lang="en-US"/>
          </a:p>
        </p:txBody>
      </p:sp>
      <p:sp>
        <p:nvSpPr>
          <p:cNvPr id="6" name="Footer Placeholder 5"/>
          <p:cNvSpPr>
            <a:spLocks noGrp="1"/>
          </p:cNvSpPr>
          <p:nvPr>
            <p:ph type="ftr" sz="quarter" idx="11"/>
          </p:nvPr>
        </p:nvSpPr>
        <p:spPr>
          <a:xfrm>
            <a:off x="4038600" y="6361596"/>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9091AC62-753B-3240-A76B-ED140B7F97AA}" type="slidenum">
              <a:rPr lang="en-US" smtClean="0"/>
              <a:t>‹#›</a:t>
            </a:fld>
            <a:endParaRPr lang="en-US"/>
          </a:p>
        </p:txBody>
      </p:sp>
    </p:spTree>
    <p:extLst>
      <p:ext uri="{BB962C8B-B14F-4D97-AF65-F5344CB8AC3E}">
        <p14:creationId xmlns:p14="http://schemas.microsoft.com/office/powerpoint/2010/main" val="53634955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_Image Placeholder Light Background">
    <p:bg>
      <p:bgPr>
        <a:solidFill>
          <a:srgbClr val="F6F6F6"/>
        </a:solidFill>
        <a:effectLst/>
      </p:bgPr>
    </p:bg>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09342455-3ED4-576B-C34C-BC49633DFF7C}"/>
              </a:ext>
            </a:extLst>
          </p:cNvPr>
          <p:cNvSpPr>
            <a:spLocks noGrp="1"/>
          </p:cNvSpPr>
          <p:nvPr>
            <p:ph type="pic" sz="quarter" idx="10" hasCustomPrompt="1"/>
          </p:nvPr>
        </p:nvSpPr>
        <p:spPr>
          <a:xfrm>
            <a:off x="498475" y="457502"/>
            <a:ext cx="7812995" cy="5935134"/>
          </a:xfrm>
          <a:custGeom>
            <a:avLst/>
            <a:gdLst>
              <a:gd name="connsiteX0" fmla="*/ 0 w 5665788"/>
              <a:gd name="connsiteY0" fmla="*/ 0 h 5926969"/>
              <a:gd name="connsiteX1" fmla="*/ 5665788 w 5665788"/>
              <a:gd name="connsiteY1" fmla="*/ 0 h 5926969"/>
              <a:gd name="connsiteX2" fmla="*/ 5665788 w 5665788"/>
              <a:gd name="connsiteY2" fmla="*/ 5926969 h 5926969"/>
              <a:gd name="connsiteX3" fmla="*/ 0 w 5665788"/>
              <a:gd name="connsiteY3" fmla="*/ 5926969 h 5926969"/>
              <a:gd name="connsiteX4" fmla="*/ 0 w 5665788"/>
              <a:gd name="connsiteY4" fmla="*/ 0 h 5926969"/>
              <a:gd name="connsiteX0" fmla="*/ 0 w 7796667"/>
              <a:gd name="connsiteY0" fmla="*/ 0 h 5926969"/>
              <a:gd name="connsiteX1" fmla="*/ 7796667 w 7796667"/>
              <a:gd name="connsiteY1" fmla="*/ 8164 h 5926969"/>
              <a:gd name="connsiteX2" fmla="*/ 5665788 w 7796667"/>
              <a:gd name="connsiteY2" fmla="*/ 5926969 h 5926969"/>
              <a:gd name="connsiteX3" fmla="*/ 0 w 7796667"/>
              <a:gd name="connsiteY3" fmla="*/ 5926969 h 5926969"/>
              <a:gd name="connsiteX4" fmla="*/ 0 w 7796667"/>
              <a:gd name="connsiteY4" fmla="*/ 0 h 5926969"/>
              <a:gd name="connsiteX0" fmla="*/ 0 w 7812995"/>
              <a:gd name="connsiteY0" fmla="*/ 8165 h 5935134"/>
              <a:gd name="connsiteX1" fmla="*/ 7812995 w 7812995"/>
              <a:gd name="connsiteY1" fmla="*/ 0 h 5935134"/>
              <a:gd name="connsiteX2" fmla="*/ 5665788 w 7812995"/>
              <a:gd name="connsiteY2" fmla="*/ 5935134 h 5935134"/>
              <a:gd name="connsiteX3" fmla="*/ 0 w 7812995"/>
              <a:gd name="connsiteY3" fmla="*/ 5935134 h 5935134"/>
              <a:gd name="connsiteX4" fmla="*/ 0 w 7812995"/>
              <a:gd name="connsiteY4" fmla="*/ 8165 h 59351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12995" h="5935134">
                <a:moveTo>
                  <a:pt x="0" y="8165"/>
                </a:moveTo>
                <a:lnTo>
                  <a:pt x="7812995" y="0"/>
                </a:lnTo>
                <a:lnTo>
                  <a:pt x="5665788" y="5935134"/>
                </a:lnTo>
                <a:lnTo>
                  <a:pt x="0" y="5935134"/>
                </a:lnTo>
                <a:lnTo>
                  <a:pt x="0" y="8165"/>
                </a:lnTo>
                <a:close/>
              </a:path>
            </a:pathLst>
          </a:custGeom>
        </p:spPr>
        <p:txBody>
          <a:bodyPr>
            <a:normAutofit/>
          </a:bodyPr>
          <a:lstStyle>
            <a:lvl1pPr>
              <a:defRPr sz="1800"/>
            </a:lvl1pPr>
          </a:lstStyle>
          <a:p>
            <a:r>
              <a:rPr lang="en-US"/>
              <a:t>Click to insert an image. </a:t>
            </a:r>
          </a:p>
          <a:p>
            <a:r>
              <a:rPr lang="en-US"/>
              <a:t>You may need to send the image to the back if it covers other elements. (Arrange &gt; Send to Back)</a:t>
            </a:r>
          </a:p>
        </p:txBody>
      </p:sp>
      <p:sp>
        <p:nvSpPr>
          <p:cNvPr id="4" name="Title 1">
            <a:extLst>
              <a:ext uri="{FF2B5EF4-FFF2-40B4-BE49-F238E27FC236}">
                <a16:creationId xmlns:a16="http://schemas.microsoft.com/office/drawing/2014/main" id="{A8DCA770-730B-F7FB-D038-CB266202F473}"/>
              </a:ext>
            </a:extLst>
          </p:cNvPr>
          <p:cNvSpPr>
            <a:spLocks noGrp="1"/>
          </p:cNvSpPr>
          <p:nvPr>
            <p:ph type="ctrTitle" hasCustomPrompt="1"/>
          </p:nvPr>
        </p:nvSpPr>
        <p:spPr>
          <a:xfrm>
            <a:off x="7921513" y="3977640"/>
            <a:ext cx="4033420" cy="1828800"/>
          </a:xfrm>
          <a:prstGeom prst="rect">
            <a:avLst/>
          </a:prstGeom>
        </p:spPr>
        <p:txBody>
          <a:bodyPr lIns="0" tIns="0" rIns="0" bIns="0" anchor="b" anchorCtr="0">
            <a:noAutofit/>
          </a:bodyPr>
          <a:lstStyle>
            <a:lvl1pPr>
              <a:defRPr sz="6600">
                <a:solidFill>
                  <a:srgbClr val="2746F8"/>
                </a:solidFill>
              </a:defRPr>
            </a:lvl1pPr>
          </a:lstStyle>
          <a:p>
            <a:pPr algn="l">
              <a:lnSpc>
                <a:spcPts val="6600"/>
              </a:lnSpc>
            </a:pPr>
            <a:r>
              <a:rPr lang="en-US" sz="6600" b="1">
                <a:solidFill>
                  <a:srgbClr val="2746F8"/>
                </a:solidFill>
                <a:latin typeface="Poppins" pitchFamily="2" charset="77"/>
                <a:cs typeface="Poppins" pitchFamily="2" charset="77"/>
              </a:rPr>
              <a:t>Title 1</a:t>
            </a:r>
            <a:br>
              <a:rPr lang="en-US" sz="6600" b="1">
                <a:solidFill>
                  <a:srgbClr val="2746F8"/>
                </a:solidFill>
                <a:latin typeface="Poppins" pitchFamily="2" charset="77"/>
                <a:cs typeface="Poppins" pitchFamily="2" charset="77"/>
              </a:rPr>
            </a:br>
            <a:r>
              <a:rPr lang="en-US" sz="6600" b="1">
                <a:solidFill>
                  <a:srgbClr val="2746F8"/>
                </a:solidFill>
                <a:latin typeface="Poppins" pitchFamily="2" charset="77"/>
                <a:cs typeface="Poppins" pitchFamily="2" charset="77"/>
              </a:rPr>
              <a:t>Title 2</a:t>
            </a:r>
            <a:endParaRPr lang="en-US" sz="4800" b="1">
              <a:solidFill>
                <a:srgbClr val="2746F8"/>
              </a:solidFill>
              <a:latin typeface="Poppins" pitchFamily="2" charset="77"/>
              <a:cs typeface="Poppins" pitchFamily="2" charset="77"/>
            </a:endParaRPr>
          </a:p>
        </p:txBody>
      </p:sp>
      <p:sp>
        <p:nvSpPr>
          <p:cNvPr id="11" name="Slide Number Placeholder 4">
            <a:extLst>
              <a:ext uri="{FF2B5EF4-FFF2-40B4-BE49-F238E27FC236}">
                <a16:creationId xmlns:a16="http://schemas.microsoft.com/office/drawing/2014/main" id="{DE270914-C170-630E-C556-680826B5BF0D}"/>
              </a:ext>
            </a:extLst>
          </p:cNvPr>
          <p:cNvSpPr txBox="1">
            <a:spLocks/>
          </p:cNvSpPr>
          <p:nvPr userDrawn="1"/>
        </p:nvSpPr>
        <p:spPr>
          <a:xfrm>
            <a:off x="11507724" y="6554428"/>
            <a:ext cx="531876" cy="123111"/>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a:p>
        </p:txBody>
      </p:sp>
      <p:sp>
        <p:nvSpPr>
          <p:cNvPr id="19" name="Slide Number Placeholder 5">
            <a:extLst>
              <a:ext uri="{FF2B5EF4-FFF2-40B4-BE49-F238E27FC236}">
                <a16:creationId xmlns:a16="http://schemas.microsoft.com/office/drawing/2014/main" id="{3024D545-31C0-7371-1573-C3B5F640F5EC}"/>
              </a:ext>
            </a:extLst>
          </p:cNvPr>
          <p:cNvSpPr>
            <a:spLocks noGrp="1"/>
          </p:cNvSpPr>
          <p:nvPr>
            <p:ph type="sldNum" sz="quarter" idx="4"/>
          </p:nvPr>
        </p:nvSpPr>
        <p:spPr>
          <a:xfrm>
            <a:off x="11493869" y="6556248"/>
            <a:ext cx="531876" cy="123111"/>
          </a:xfrm>
          <a:prstGeom prst="rect">
            <a:avLst/>
          </a:prstGeom>
        </p:spPr>
        <p:txBody>
          <a:bodyPr wrap="square" lIns="0" tIns="0" rIns="0" bIns="0">
            <a:spAutoFit/>
          </a:bodyPr>
          <a:lstStyle>
            <a:lvl1pPr algn="r">
              <a:defRPr sz="800" baseline="0">
                <a:latin typeface="Poppins" pitchFamily="2" charset="77"/>
              </a:defRPr>
            </a:lvl1pPr>
          </a:lstStyle>
          <a:p>
            <a:fld id="{9091AC62-753B-3240-A76B-ED140B7F97AA}" type="slidenum">
              <a:rPr lang="en-US" smtClean="0"/>
              <a:pPr/>
              <a:t>‹#›</a:t>
            </a:fld>
            <a:endParaRPr lang="en-US"/>
          </a:p>
        </p:txBody>
      </p:sp>
      <p:pic>
        <p:nvPicPr>
          <p:cNvPr id="2" name="Picture 1">
            <a:extLst>
              <a:ext uri="{FF2B5EF4-FFF2-40B4-BE49-F238E27FC236}">
                <a16:creationId xmlns:a16="http://schemas.microsoft.com/office/drawing/2014/main" id="{AE123A4B-D920-3392-A030-57C2DD4495E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101716" y="457502"/>
            <a:ext cx="2853217" cy="1271377"/>
          </a:xfrm>
          <a:prstGeom prst="rect">
            <a:avLst/>
          </a:prstGeom>
        </p:spPr>
      </p:pic>
    </p:spTree>
    <p:extLst>
      <p:ext uri="{BB962C8B-B14F-4D97-AF65-F5344CB8AC3E}">
        <p14:creationId xmlns:p14="http://schemas.microsoft.com/office/powerpoint/2010/main" val="214784416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Image Placeholder Blue Background">
    <p:bg>
      <p:bgPr>
        <a:solidFill>
          <a:srgbClr val="2746F8"/>
        </a:solidFill>
        <a:effectLst/>
      </p:bgPr>
    </p:bg>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09342455-3ED4-576B-C34C-BC49633DFF7C}"/>
              </a:ext>
            </a:extLst>
          </p:cNvPr>
          <p:cNvSpPr>
            <a:spLocks noGrp="1"/>
          </p:cNvSpPr>
          <p:nvPr>
            <p:ph type="pic" sz="quarter" idx="10" hasCustomPrompt="1"/>
          </p:nvPr>
        </p:nvSpPr>
        <p:spPr>
          <a:xfrm>
            <a:off x="498475" y="457502"/>
            <a:ext cx="7812995" cy="5935134"/>
          </a:xfrm>
          <a:custGeom>
            <a:avLst/>
            <a:gdLst>
              <a:gd name="connsiteX0" fmla="*/ 0 w 5665788"/>
              <a:gd name="connsiteY0" fmla="*/ 0 h 5926969"/>
              <a:gd name="connsiteX1" fmla="*/ 5665788 w 5665788"/>
              <a:gd name="connsiteY1" fmla="*/ 0 h 5926969"/>
              <a:gd name="connsiteX2" fmla="*/ 5665788 w 5665788"/>
              <a:gd name="connsiteY2" fmla="*/ 5926969 h 5926969"/>
              <a:gd name="connsiteX3" fmla="*/ 0 w 5665788"/>
              <a:gd name="connsiteY3" fmla="*/ 5926969 h 5926969"/>
              <a:gd name="connsiteX4" fmla="*/ 0 w 5665788"/>
              <a:gd name="connsiteY4" fmla="*/ 0 h 5926969"/>
              <a:gd name="connsiteX0" fmla="*/ 0 w 7796667"/>
              <a:gd name="connsiteY0" fmla="*/ 0 h 5926969"/>
              <a:gd name="connsiteX1" fmla="*/ 7796667 w 7796667"/>
              <a:gd name="connsiteY1" fmla="*/ 8164 h 5926969"/>
              <a:gd name="connsiteX2" fmla="*/ 5665788 w 7796667"/>
              <a:gd name="connsiteY2" fmla="*/ 5926969 h 5926969"/>
              <a:gd name="connsiteX3" fmla="*/ 0 w 7796667"/>
              <a:gd name="connsiteY3" fmla="*/ 5926969 h 5926969"/>
              <a:gd name="connsiteX4" fmla="*/ 0 w 7796667"/>
              <a:gd name="connsiteY4" fmla="*/ 0 h 5926969"/>
              <a:gd name="connsiteX0" fmla="*/ 0 w 7812995"/>
              <a:gd name="connsiteY0" fmla="*/ 8165 h 5935134"/>
              <a:gd name="connsiteX1" fmla="*/ 7812995 w 7812995"/>
              <a:gd name="connsiteY1" fmla="*/ 0 h 5935134"/>
              <a:gd name="connsiteX2" fmla="*/ 5665788 w 7812995"/>
              <a:gd name="connsiteY2" fmla="*/ 5935134 h 5935134"/>
              <a:gd name="connsiteX3" fmla="*/ 0 w 7812995"/>
              <a:gd name="connsiteY3" fmla="*/ 5935134 h 5935134"/>
              <a:gd name="connsiteX4" fmla="*/ 0 w 7812995"/>
              <a:gd name="connsiteY4" fmla="*/ 8165 h 59351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12995" h="5935134">
                <a:moveTo>
                  <a:pt x="0" y="8165"/>
                </a:moveTo>
                <a:lnTo>
                  <a:pt x="7812995" y="0"/>
                </a:lnTo>
                <a:lnTo>
                  <a:pt x="5665788" y="5935134"/>
                </a:lnTo>
                <a:lnTo>
                  <a:pt x="0" y="5935134"/>
                </a:lnTo>
                <a:lnTo>
                  <a:pt x="0" y="8165"/>
                </a:lnTo>
                <a:close/>
              </a:path>
            </a:pathLst>
          </a:custGeom>
        </p:spPr>
        <p:txBody>
          <a:bodyPr>
            <a:normAutofit/>
          </a:bodyPr>
          <a:lstStyle>
            <a:lvl1pPr>
              <a:defRPr sz="1800">
                <a:solidFill>
                  <a:schemeClr val="bg1"/>
                </a:solidFill>
              </a:defRPr>
            </a:lvl1pPr>
          </a:lstStyle>
          <a:p>
            <a:r>
              <a:rPr lang="en-US"/>
              <a:t>Click to insert an image. </a:t>
            </a:r>
          </a:p>
          <a:p>
            <a:r>
              <a:rPr lang="en-US"/>
              <a:t>You may need to send the image to the back if it covers other elements. (Arrange &gt; Send to Back)</a:t>
            </a:r>
          </a:p>
        </p:txBody>
      </p:sp>
      <p:sp>
        <p:nvSpPr>
          <p:cNvPr id="4" name="Title 1">
            <a:extLst>
              <a:ext uri="{FF2B5EF4-FFF2-40B4-BE49-F238E27FC236}">
                <a16:creationId xmlns:a16="http://schemas.microsoft.com/office/drawing/2014/main" id="{A8DCA770-730B-F7FB-D038-CB266202F473}"/>
              </a:ext>
            </a:extLst>
          </p:cNvPr>
          <p:cNvSpPr>
            <a:spLocks noGrp="1"/>
          </p:cNvSpPr>
          <p:nvPr>
            <p:ph type="ctrTitle" hasCustomPrompt="1"/>
          </p:nvPr>
        </p:nvSpPr>
        <p:spPr>
          <a:xfrm>
            <a:off x="7921513" y="3977640"/>
            <a:ext cx="4033420" cy="1828800"/>
          </a:xfrm>
          <a:prstGeom prst="rect">
            <a:avLst/>
          </a:prstGeom>
        </p:spPr>
        <p:txBody>
          <a:bodyPr lIns="0" tIns="0" rIns="0" bIns="0" anchor="b" anchorCtr="0">
            <a:noAutofit/>
          </a:bodyPr>
          <a:lstStyle>
            <a:lvl1pPr>
              <a:defRPr sz="6600" baseline="0">
                <a:solidFill>
                  <a:schemeClr val="bg1"/>
                </a:solidFill>
              </a:defRPr>
            </a:lvl1pPr>
          </a:lstStyle>
          <a:p>
            <a:pPr algn="l">
              <a:lnSpc>
                <a:spcPts val="6600"/>
              </a:lnSpc>
            </a:pPr>
            <a:r>
              <a:rPr lang="en-US" sz="6600" b="1">
                <a:solidFill>
                  <a:srgbClr val="2746F8"/>
                </a:solidFill>
                <a:latin typeface="Poppins" pitchFamily="2" charset="77"/>
                <a:cs typeface="Poppins" pitchFamily="2" charset="77"/>
              </a:rPr>
              <a:t>Title 1</a:t>
            </a:r>
            <a:br>
              <a:rPr lang="en-US" sz="6600" b="1">
                <a:solidFill>
                  <a:srgbClr val="2746F8"/>
                </a:solidFill>
                <a:latin typeface="Poppins" pitchFamily="2" charset="77"/>
                <a:cs typeface="Poppins" pitchFamily="2" charset="77"/>
              </a:rPr>
            </a:br>
            <a:r>
              <a:rPr lang="en-US" sz="6600" b="1">
                <a:solidFill>
                  <a:srgbClr val="2746F8"/>
                </a:solidFill>
                <a:latin typeface="Poppins" pitchFamily="2" charset="77"/>
                <a:cs typeface="Poppins" pitchFamily="2" charset="77"/>
              </a:rPr>
              <a:t>Title 2</a:t>
            </a:r>
            <a:endParaRPr lang="en-US" sz="4800" b="1">
              <a:solidFill>
                <a:srgbClr val="2746F8"/>
              </a:solidFill>
              <a:latin typeface="Poppins" pitchFamily="2" charset="77"/>
              <a:cs typeface="Poppins" pitchFamily="2" charset="77"/>
            </a:endParaRPr>
          </a:p>
        </p:txBody>
      </p:sp>
      <p:sp>
        <p:nvSpPr>
          <p:cNvPr id="11" name="Slide Number Placeholder 4">
            <a:extLst>
              <a:ext uri="{FF2B5EF4-FFF2-40B4-BE49-F238E27FC236}">
                <a16:creationId xmlns:a16="http://schemas.microsoft.com/office/drawing/2014/main" id="{DE270914-C170-630E-C556-680826B5BF0D}"/>
              </a:ext>
            </a:extLst>
          </p:cNvPr>
          <p:cNvSpPr txBox="1">
            <a:spLocks/>
          </p:cNvSpPr>
          <p:nvPr userDrawn="1"/>
        </p:nvSpPr>
        <p:spPr>
          <a:xfrm>
            <a:off x="11507724" y="6554428"/>
            <a:ext cx="531876" cy="123111"/>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a:p>
        </p:txBody>
      </p:sp>
      <p:sp>
        <p:nvSpPr>
          <p:cNvPr id="19" name="Slide Number Placeholder 5">
            <a:extLst>
              <a:ext uri="{FF2B5EF4-FFF2-40B4-BE49-F238E27FC236}">
                <a16:creationId xmlns:a16="http://schemas.microsoft.com/office/drawing/2014/main" id="{3024D545-31C0-7371-1573-C3B5F640F5EC}"/>
              </a:ext>
            </a:extLst>
          </p:cNvPr>
          <p:cNvSpPr>
            <a:spLocks noGrp="1"/>
          </p:cNvSpPr>
          <p:nvPr>
            <p:ph type="sldNum" sz="quarter" idx="4"/>
          </p:nvPr>
        </p:nvSpPr>
        <p:spPr>
          <a:xfrm>
            <a:off x="11493869" y="6556248"/>
            <a:ext cx="531876" cy="123111"/>
          </a:xfrm>
          <a:prstGeom prst="rect">
            <a:avLst/>
          </a:prstGeom>
        </p:spPr>
        <p:txBody>
          <a:bodyPr wrap="square" lIns="0" tIns="0" rIns="0" bIns="0">
            <a:spAutoFit/>
          </a:bodyPr>
          <a:lstStyle>
            <a:lvl1pPr algn="r">
              <a:defRPr sz="800" baseline="0">
                <a:solidFill>
                  <a:schemeClr val="bg1"/>
                </a:solidFill>
                <a:latin typeface="Poppins" pitchFamily="2" charset="77"/>
              </a:defRPr>
            </a:lvl1pPr>
          </a:lstStyle>
          <a:p>
            <a:fld id="{9091AC62-753B-3240-A76B-ED140B7F97AA}" type="slidenum">
              <a:rPr lang="en-US" smtClean="0"/>
              <a:pPr/>
              <a:t>‹#›</a:t>
            </a:fld>
            <a:endParaRPr lang="en-US"/>
          </a:p>
        </p:txBody>
      </p:sp>
      <p:pic>
        <p:nvPicPr>
          <p:cNvPr id="2" name="Picture 1" descr="A picture containing text, clipart&#10;&#10;Description automatically generated">
            <a:extLst>
              <a:ext uri="{FF2B5EF4-FFF2-40B4-BE49-F238E27FC236}">
                <a16:creationId xmlns:a16="http://schemas.microsoft.com/office/drawing/2014/main" id="{72679184-ADE0-1095-9BEA-59022E7C3CF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938223" y="465667"/>
            <a:ext cx="1777776" cy="984188"/>
          </a:xfrm>
          <a:prstGeom prst="rect">
            <a:avLst/>
          </a:prstGeom>
        </p:spPr>
      </p:pic>
    </p:spTree>
    <p:extLst>
      <p:ext uri="{BB962C8B-B14F-4D97-AF65-F5344CB8AC3E}">
        <p14:creationId xmlns:p14="http://schemas.microsoft.com/office/powerpoint/2010/main" val="10739512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1_Image Placeholder Blue Background">
    <p:bg>
      <p:bgPr>
        <a:solidFill>
          <a:srgbClr val="2746F8"/>
        </a:solidFill>
        <a:effectLst/>
      </p:bgPr>
    </p:bg>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09342455-3ED4-576B-C34C-BC49633DFF7C}"/>
              </a:ext>
            </a:extLst>
          </p:cNvPr>
          <p:cNvSpPr>
            <a:spLocks noGrp="1"/>
          </p:cNvSpPr>
          <p:nvPr>
            <p:ph type="pic" sz="quarter" idx="10" hasCustomPrompt="1"/>
          </p:nvPr>
        </p:nvSpPr>
        <p:spPr>
          <a:xfrm>
            <a:off x="498475" y="457502"/>
            <a:ext cx="7812995" cy="5935134"/>
          </a:xfrm>
          <a:custGeom>
            <a:avLst/>
            <a:gdLst>
              <a:gd name="connsiteX0" fmla="*/ 0 w 5665788"/>
              <a:gd name="connsiteY0" fmla="*/ 0 h 5926969"/>
              <a:gd name="connsiteX1" fmla="*/ 5665788 w 5665788"/>
              <a:gd name="connsiteY1" fmla="*/ 0 h 5926969"/>
              <a:gd name="connsiteX2" fmla="*/ 5665788 w 5665788"/>
              <a:gd name="connsiteY2" fmla="*/ 5926969 h 5926969"/>
              <a:gd name="connsiteX3" fmla="*/ 0 w 5665788"/>
              <a:gd name="connsiteY3" fmla="*/ 5926969 h 5926969"/>
              <a:gd name="connsiteX4" fmla="*/ 0 w 5665788"/>
              <a:gd name="connsiteY4" fmla="*/ 0 h 5926969"/>
              <a:gd name="connsiteX0" fmla="*/ 0 w 7796667"/>
              <a:gd name="connsiteY0" fmla="*/ 0 h 5926969"/>
              <a:gd name="connsiteX1" fmla="*/ 7796667 w 7796667"/>
              <a:gd name="connsiteY1" fmla="*/ 8164 h 5926969"/>
              <a:gd name="connsiteX2" fmla="*/ 5665788 w 7796667"/>
              <a:gd name="connsiteY2" fmla="*/ 5926969 h 5926969"/>
              <a:gd name="connsiteX3" fmla="*/ 0 w 7796667"/>
              <a:gd name="connsiteY3" fmla="*/ 5926969 h 5926969"/>
              <a:gd name="connsiteX4" fmla="*/ 0 w 7796667"/>
              <a:gd name="connsiteY4" fmla="*/ 0 h 5926969"/>
              <a:gd name="connsiteX0" fmla="*/ 0 w 7812995"/>
              <a:gd name="connsiteY0" fmla="*/ 8165 h 5935134"/>
              <a:gd name="connsiteX1" fmla="*/ 7812995 w 7812995"/>
              <a:gd name="connsiteY1" fmla="*/ 0 h 5935134"/>
              <a:gd name="connsiteX2" fmla="*/ 5665788 w 7812995"/>
              <a:gd name="connsiteY2" fmla="*/ 5935134 h 5935134"/>
              <a:gd name="connsiteX3" fmla="*/ 0 w 7812995"/>
              <a:gd name="connsiteY3" fmla="*/ 5935134 h 5935134"/>
              <a:gd name="connsiteX4" fmla="*/ 0 w 7812995"/>
              <a:gd name="connsiteY4" fmla="*/ 8165 h 59351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12995" h="5935134">
                <a:moveTo>
                  <a:pt x="0" y="8165"/>
                </a:moveTo>
                <a:lnTo>
                  <a:pt x="7812995" y="0"/>
                </a:lnTo>
                <a:lnTo>
                  <a:pt x="5665788" y="5935134"/>
                </a:lnTo>
                <a:lnTo>
                  <a:pt x="0" y="5935134"/>
                </a:lnTo>
                <a:lnTo>
                  <a:pt x="0" y="8165"/>
                </a:lnTo>
                <a:close/>
              </a:path>
            </a:pathLst>
          </a:custGeom>
        </p:spPr>
        <p:txBody>
          <a:bodyPr>
            <a:normAutofit/>
          </a:bodyPr>
          <a:lstStyle>
            <a:lvl1pPr>
              <a:defRPr sz="1800">
                <a:solidFill>
                  <a:schemeClr val="bg1"/>
                </a:solidFill>
              </a:defRPr>
            </a:lvl1pPr>
          </a:lstStyle>
          <a:p>
            <a:r>
              <a:rPr lang="en-US"/>
              <a:t>Click to insert an image. </a:t>
            </a:r>
          </a:p>
          <a:p>
            <a:r>
              <a:rPr lang="en-US"/>
              <a:t>You may need to send the image to the back if it covers other elements. (Arrange &gt; Send to Back)</a:t>
            </a:r>
          </a:p>
        </p:txBody>
      </p:sp>
      <p:sp>
        <p:nvSpPr>
          <p:cNvPr id="4" name="Title 1">
            <a:extLst>
              <a:ext uri="{FF2B5EF4-FFF2-40B4-BE49-F238E27FC236}">
                <a16:creationId xmlns:a16="http://schemas.microsoft.com/office/drawing/2014/main" id="{A8DCA770-730B-F7FB-D038-CB266202F473}"/>
              </a:ext>
            </a:extLst>
          </p:cNvPr>
          <p:cNvSpPr>
            <a:spLocks noGrp="1"/>
          </p:cNvSpPr>
          <p:nvPr>
            <p:ph type="ctrTitle" hasCustomPrompt="1"/>
          </p:nvPr>
        </p:nvSpPr>
        <p:spPr>
          <a:xfrm>
            <a:off x="7921513" y="3977640"/>
            <a:ext cx="4033420" cy="1828800"/>
          </a:xfrm>
          <a:prstGeom prst="rect">
            <a:avLst/>
          </a:prstGeom>
        </p:spPr>
        <p:txBody>
          <a:bodyPr lIns="0" tIns="0" rIns="0" bIns="0" anchor="b" anchorCtr="0">
            <a:noAutofit/>
          </a:bodyPr>
          <a:lstStyle>
            <a:lvl1pPr>
              <a:defRPr sz="6600" baseline="0">
                <a:solidFill>
                  <a:schemeClr val="bg1"/>
                </a:solidFill>
              </a:defRPr>
            </a:lvl1pPr>
          </a:lstStyle>
          <a:p>
            <a:pPr algn="l">
              <a:lnSpc>
                <a:spcPts val="6600"/>
              </a:lnSpc>
            </a:pPr>
            <a:r>
              <a:rPr lang="en-US" sz="6600" b="1">
                <a:solidFill>
                  <a:srgbClr val="2746F8"/>
                </a:solidFill>
                <a:latin typeface="Poppins" pitchFamily="2" charset="77"/>
                <a:cs typeface="Poppins" pitchFamily="2" charset="77"/>
              </a:rPr>
              <a:t>Title 1</a:t>
            </a:r>
            <a:br>
              <a:rPr lang="en-US" sz="6600" b="1">
                <a:solidFill>
                  <a:srgbClr val="2746F8"/>
                </a:solidFill>
                <a:latin typeface="Poppins" pitchFamily="2" charset="77"/>
                <a:cs typeface="Poppins" pitchFamily="2" charset="77"/>
              </a:rPr>
            </a:br>
            <a:r>
              <a:rPr lang="en-US" sz="6600" b="1">
                <a:solidFill>
                  <a:srgbClr val="2746F8"/>
                </a:solidFill>
                <a:latin typeface="Poppins" pitchFamily="2" charset="77"/>
                <a:cs typeface="Poppins" pitchFamily="2" charset="77"/>
              </a:rPr>
              <a:t>Title 2</a:t>
            </a:r>
            <a:endParaRPr lang="en-US" sz="4800" b="1">
              <a:solidFill>
                <a:srgbClr val="2746F8"/>
              </a:solidFill>
              <a:latin typeface="Poppins" pitchFamily="2" charset="77"/>
              <a:cs typeface="Poppins" pitchFamily="2" charset="77"/>
            </a:endParaRPr>
          </a:p>
        </p:txBody>
      </p:sp>
      <p:sp>
        <p:nvSpPr>
          <p:cNvPr id="11" name="Slide Number Placeholder 4">
            <a:extLst>
              <a:ext uri="{FF2B5EF4-FFF2-40B4-BE49-F238E27FC236}">
                <a16:creationId xmlns:a16="http://schemas.microsoft.com/office/drawing/2014/main" id="{DE270914-C170-630E-C556-680826B5BF0D}"/>
              </a:ext>
            </a:extLst>
          </p:cNvPr>
          <p:cNvSpPr txBox="1">
            <a:spLocks/>
          </p:cNvSpPr>
          <p:nvPr userDrawn="1"/>
        </p:nvSpPr>
        <p:spPr>
          <a:xfrm>
            <a:off x="11507724" y="6554428"/>
            <a:ext cx="531876" cy="123111"/>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a:p>
        </p:txBody>
      </p:sp>
      <p:sp>
        <p:nvSpPr>
          <p:cNvPr id="19" name="Slide Number Placeholder 5">
            <a:extLst>
              <a:ext uri="{FF2B5EF4-FFF2-40B4-BE49-F238E27FC236}">
                <a16:creationId xmlns:a16="http://schemas.microsoft.com/office/drawing/2014/main" id="{3024D545-31C0-7371-1573-C3B5F640F5EC}"/>
              </a:ext>
            </a:extLst>
          </p:cNvPr>
          <p:cNvSpPr>
            <a:spLocks noGrp="1"/>
          </p:cNvSpPr>
          <p:nvPr>
            <p:ph type="sldNum" sz="quarter" idx="4"/>
          </p:nvPr>
        </p:nvSpPr>
        <p:spPr>
          <a:xfrm>
            <a:off x="11493869" y="6556248"/>
            <a:ext cx="531876" cy="123111"/>
          </a:xfrm>
          <a:prstGeom prst="rect">
            <a:avLst/>
          </a:prstGeom>
        </p:spPr>
        <p:txBody>
          <a:bodyPr wrap="square" lIns="0" tIns="0" rIns="0" bIns="0">
            <a:spAutoFit/>
          </a:bodyPr>
          <a:lstStyle>
            <a:lvl1pPr algn="r">
              <a:defRPr sz="800" baseline="0">
                <a:solidFill>
                  <a:schemeClr val="bg1"/>
                </a:solidFill>
                <a:latin typeface="Poppins" pitchFamily="2" charset="77"/>
              </a:defRPr>
            </a:lvl1pPr>
          </a:lstStyle>
          <a:p>
            <a:fld id="{9091AC62-753B-3240-A76B-ED140B7F97AA}" type="slidenum">
              <a:rPr lang="en-US" smtClean="0"/>
              <a:pPr/>
              <a:t>‹#›</a:t>
            </a:fld>
            <a:endParaRPr lang="en-US"/>
          </a:p>
        </p:txBody>
      </p:sp>
      <p:pic>
        <p:nvPicPr>
          <p:cNvPr id="3" name="Picture 2">
            <a:extLst>
              <a:ext uri="{FF2B5EF4-FFF2-40B4-BE49-F238E27FC236}">
                <a16:creationId xmlns:a16="http://schemas.microsoft.com/office/drawing/2014/main" id="{728892F1-2DE9-89C4-426A-90224714C36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098280" y="457200"/>
            <a:ext cx="2852928" cy="1271248"/>
          </a:xfrm>
          <a:prstGeom prst="rect">
            <a:avLst/>
          </a:prstGeom>
        </p:spPr>
      </p:pic>
    </p:spTree>
    <p:extLst>
      <p:ext uri="{BB962C8B-B14F-4D97-AF65-F5344CB8AC3E}">
        <p14:creationId xmlns:p14="http://schemas.microsoft.com/office/powerpoint/2010/main" val="315937025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94360" y="749808"/>
            <a:ext cx="11292840" cy="502920"/>
          </a:xfrm>
        </p:spPr>
        <p:txBody>
          <a:bodyPr>
            <a:normAutofit/>
          </a:bodyPr>
          <a:lstStyle>
            <a:lvl1pPr>
              <a:defRPr sz="2800" b="1">
                <a:solidFill>
                  <a:srgbClr val="182F51"/>
                </a:solidFill>
                <a:latin typeface="Source Sans Pro" charset="0"/>
                <a:ea typeface="Source Sans Pro" charset="0"/>
                <a:cs typeface="Source Sans Pro" charset="0"/>
              </a:defRPr>
            </a:lvl1pPr>
          </a:lstStyle>
          <a:p>
            <a:r>
              <a:rPr lang="en-US"/>
              <a:t>Click to edit Master title style</a:t>
            </a:r>
          </a:p>
        </p:txBody>
      </p:sp>
      <p:sp>
        <p:nvSpPr>
          <p:cNvPr id="3" name="Content Placeholder 2"/>
          <p:cNvSpPr>
            <a:spLocks noGrp="1"/>
          </p:cNvSpPr>
          <p:nvPr>
            <p:ph idx="1"/>
          </p:nvPr>
        </p:nvSpPr>
        <p:spPr>
          <a:xfrm>
            <a:off x="594360" y="1825625"/>
            <a:ext cx="1075944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p>
            <a:endParaRPr lang="en-US"/>
          </a:p>
        </p:txBody>
      </p:sp>
      <p:sp>
        <p:nvSpPr>
          <p:cNvPr id="8" name="Text Placeholder 7"/>
          <p:cNvSpPr>
            <a:spLocks noGrp="1"/>
          </p:cNvSpPr>
          <p:nvPr>
            <p:ph type="body" sz="quarter" idx="13" hasCustomPrompt="1"/>
          </p:nvPr>
        </p:nvSpPr>
        <p:spPr>
          <a:xfrm>
            <a:off x="593725" y="581457"/>
            <a:ext cx="11293475" cy="251703"/>
          </a:xfrm>
        </p:spPr>
        <p:txBody>
          <a:bodyPr anchor="ctr" anchorCtr="0">
            <a:normAutofit/>
          </a:bodyPr>
          <a:lstStyle>
            <a:lvl1pPr marL="0" indent="0">
              <a:buNone/>
              <a:defRPr sz="1200" b="1" cap="all" spc="300" baseline="0">
                <a:solidFill>
                  <a:srgbClr val="BC3345"/>
                </a:solidFill>
              </a:defRPr>
            </a:lvl1pPr>
          </a:lstStyle>
          <a:p>
            <a:pPr lvl="0"/>
            <a:r>
              <a:rPr lang="en-US"/>
              <a:t>SECTION TITLE</a:t>
            </a:r>
          </a:p>
        </p:txBody>
      </p:sp>
    </p:spTree>
    <p:extLst>
      <p:ext uri="{BB962C8B-B14F-4D97-AF65-F5344CB8AC3E}">
        <p14:creationId xmlns:p14="http://schemas.microsoft.com/office/powerpoint/2010/main" val="20760754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3423373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2607278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94360" y="749808"/>
            <a:ext cx="11292840" cy="502920"/>
          </a:xfrm>
        </p:spPr>
        <p:txBody>
          <a:bodyPr>
            <a:normAutofit/>
          </a:bodyPr>
          <a:lstStyle>
            <a:lvl1pPr>
              <a:defRPr sz="2800" b="1">
                <a:solidFill>
                  <a:srgbClr val="182F51"/>
                </a:solidFill>
                <a:latin typeface="Source Sans Pro" charset="0"/>
                <a:ea typeface="Source Sans Pro" charset="0"/>
                <a:cs typeface="Source Sans Pro" charset="0"/>
              </a:defRPr>
            </a:lvl1pPr>
          </a:lstStyle>
          <a:p>
            <a:r>
              <a:rPr lang="en-US"/>
              <a:t>Click to edit Master title style</a:t>
            </a:r>
          </a:p>
        </p:txBody>
      </p:sp>
      <p:sp>
        <p:nvSpPr>
          <p:cNvPr id="3" name="Content Placeholder 2"/>
          <p:cNvSpPr>
            <a:spLocks noGrp="1"/>
          </p:cNvSpPr>
          <p:nvPr>
            <p:ph idx="1"/>
          </p:nvPr>
        </p:nvSpPr>
        <p:spPr>
          <a:xfrm>
            <a:off x="594360" y="1825625"/>
            <a:ext cx="1075944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8" name="Text Placeholder 7"/>
          <p:cNvSpPr>
            <a:spLocks noGrp="1"/>
          </p:cNvSpPr>
          <p:nvPr>
            <p:ph type="body" sz="quarter" idx="13" hasCustomPrompt="1"/>
          </p:nvPr>
        </p:nvSpPr>
        <p:spPr>
          <a:xfrm>
            <a:off x="593725" y="581457"/>
            <a:ext cx="11293475" cy="251703"/>
          </a:xfrm>
        </p:spPr>
        <p:txBody>
          <a:bodyPr anchor="ctr" anchorCtr="0">
            <a:normAutofit/>
          </a:bodyPr>
          <a:lstStyle>
            <a:lvl1pPr marL="0" indent="0">
              <a:buNone/>
              <a:defRPr sz="1200" b="1" cap="all" spc="300" baseline="0">
                <a:solidFill>
                  <a:srgbClr val="BC3345"/>
                </a:solidFill>
              </a:defRPr>
            </a:lvl1pPr>
          </a:lstStyle>
          <a:p>
            <a:pPr lvl="0"/>
            <a:r>
              <a:rPr lang="en-US"/>
              <a:t>SECTION TITLE</a:t>
            </a:r>
          </a:p>
        </p:txBody>
      </p:sp>
    </p:spTree>
    <p:extLst>
      <p:ext uri="{BB962C8B-B14F-4D97-AF65-F5344CB8AC3E}">
        <p14:creationId xmlns:p14="http://schemas.microsoft.com/office/powerpoint/2010/main" val="42324067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8A776A-6A7C-8AFB-ABB5-0B57D0276C23}"/>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0D08F652-3255-27CE-A80F-D413C442C132}"/>
              </a:ext>
            </a:extLst>
          </p:cNvPr>
          <p:cNvSpPr>
            <a:spLocks noGrp="1"/>
          </p:cNvSpPr>
          <p:nvPr>
            <p:ph idx="1"/>
          </p:nvPr>
        </p:nvSpPr>
        <p:spPr/>
        <p:txBody>
          <a:bodyPr/>
          <a:lstStyle/>
          <a:p>
            <a:pPr lvl="0"/>
            <a:endParaRPr lang="en-US"/>
          </a:p>
        </p:txBody>
      </p:sp>
      <p:sp>
        <p:nvSpPr>
          <p:cNvPr id="4" name="Date Placeholder 3">
            <a:extLst>
              <a:ext uri="{FF2B5EF4-FFF2-40B4-BE49-F238E27FC236}">
                <a16:creationId xmlns:a16="http://schemas.microsoft.com/office/drawing/2014/main" id="{34413E00-7DB3-9595-39F7-BBE7830543D2}"/>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25A0DAE1-5659-89B5-4F61-A4CAE08DEF6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8B5464B-13EA-24D4-5385-32CAC6AEA03C}"/>
              </a:ext>
            </a:extLst>
          </p:cNvPr>
          <p:cNvSpPr>
            <a:spLocks noGrp="1"/>
          </p:cNvSpPr>
          <p:nvPr>
            <p:ph type="sldNum" sz="quarter" idx="12"/>
          </p:nvPr>
        </p:nvSpPr>
        <p:spPr/>
        <p:txBody>
          <a:bodyPr/>
          <a:lstStyle/>
          <a:p>
            <a:fld id="{19D2FF45-0074-4937-B6F2-CF93AF08D5C2}" type="slidenum">
              <a:rPr lang="en-US" smtClean="0"/>
              <a:t>‹#›</a:t>
            </a:fld>
            <a:endParaRPr lang="en-US"/>
          </a:p>
        </p:txBody>
      </p:sp>
    </p:spTree>
    <p:extLst>
      <p:ext uri="{BB962C8B-B14F-4D97-AF65-F5344CB8AC3E}">
        <p14:creationId xmlns:p14="http://schemas.microsoft.com/office/powerpoint/2010/main" val="64051640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7F506860-307B-7E4D-93C3-6CFEE47124A2}" type="datetimeFigureOut">
              <a:rPr lang="en-US" smtClean="0"/>
              <a:t>7/19/2023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684B7F-3908-134C-8739-A1F750FCEE8F}" type="slidenum">
              <a:rPr lang="en-US" smtClean="0"/>
              <a:t>‹#›</a:t>
            </a:fld>
            <a:endParaRPr lang="en-US"/>
          </a:p>
        </p:txBody>
      </p:sp>
    </p:spTree>
    <p:extLst>
      <p:ext uri="{BB962C8B-B14F-4D97-AF65-F5344CB8AC3E}">
        <p14:creationId xmlns:p14="http://schemas.microsoft.com/office/powerpoint/2010/main" val="748697532"/>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_rels/slideMaster10.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theme" Target="../theme/theme10.xml"/><Relationship Id="rId1" Type="http://schemas.openxmlformats.org/officeDocument/2006/relationships/slideLayout" Target="../slideLayouts/slideLayout22.xml"/><Relationship Id="rId5" Type="http://schemas.openxmlformats.org/officeDocument/2006/relationships/image" Target="../media/image9.png"/><Relationship Id="rId4" Type="http://schemas.openxmlformats.org/officeDocument/2006/relationships/image" Target="../media/image8.emf"/></Relationships>
</file>

<file path=ppt/slideMasters/_rels/slideMaster11.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theme" Target="../theme/theme11.xml"/><Relationship Id="rId1" Type="http://schemas.openxmlformats.org/officeDocument/2006/relationships/slideLayout" Target="../slideLayouts/slideLayout23.xml"/><Relationship Id="rId5" Type="http://schemas.openxmlformats.org/officeDocument/2006/relationships/image" Target="../media/image8.emf"/><Relationship Id="rId4" Type="http://schemas.openxmlformats.org/officeDocument/2006/relationships/image" Target="../media/image10.png"/></Relationships>
</file>

<file path=ppt/slideMasters/_rels/slideMaster12.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theme" Target="../theme/theme12.xml"/><Relationship Id="rId1" Type="http://schemas.openxmlformats.org/officeDocument/2006/relationships/slideLayout" Target="../slideLayouts/slideLayout24.xml"/><Relationship Id="rId4" Type="http://schemas.openxmlformats.org/officeDocument/2006/relationships/image" Target="../media/image8.emf"/></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theme" Target="../theme/theme13.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slideLayout" Target="../slideLayouts/slideLayout49.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 Id="rId14" Type="http://schemas.openxmlformats.org/officeDocument/2006/relationships/theme" Target="../theme/theme14.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theme" Target="../theme/theme2.xml"/><Relationship Id="rId1" Type="http://schemas.openxmlformats.org/officeDocument/2006/relationships/slideLayout" Target="../slideLayouts/slideLayout4.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theme" Target="../theme/theme3.xml"/><Relationship Id="rId1" Type="http://schemas.openxmlformats.org/officeDocument/2006/relationships/slideLayout" Target="../slideLayouts/slideLayout5.xml"/></Relationships>
</file>

<file path=ppt/slideMasters/_rels/slideMaster4.xml.rels><?xml version="1.0" encoding="UTF-8" standalone="yes"?>
<Relationships xmlns="http://schemas.openxmlformats.org/package/2006/relationships"><Relationship Id="rId8" Type="http://schemas.openxmlformats.org/officeDocument/2006/relationships/theme" Target="../theme/theme4.xml"/><Relationship Id="rId3" Type="http://schemas.openxmlformats.org/officeDocument/2006/relationships/slideLayout" Target="../slideLayouts/slideLayout8.xml"/><Relationship Id="rId7" Type="http://schemas.openxmlformats.org/officeDocument/2006/relationships/slideLayout" Target="../slideLayouts/slideLayout12.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slideLayout" Target="../slideLayouts/slideLayout11.xml"/><Relationship Id="rId5" Type="http://schemas.openxmlformats.org/officeDocument/2006/relationships/slideLayout" Target="../slideLayouts/slideLayout10.xml"/><Relationship Id="rId4" Type="http://schemas.openxmlformats.org/officeDocument/2006/relationships/slideLayout" Target="../slideLayouts/slideLayout9.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slideLayout" Target="../slideLayouts/slideLayout14.xml"/><Relationship Id="rId1" Type="http://schemas.openxmlformats.org/officeDocument/2006/relationships/slideLayout" Target="../slideLayouts/slideLayout13.xml"/><Relationship Id="rId5" Type="http://schemas.openxmlformats.org/officeDocument/2006/relationships/image" Target="../media/image1.emf"/><Relationship Id="rId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slideLayout" Target="../slideLayouts/slideLayout17.xml"/><Relationship Id="rId1" Type="http://schemas.openxmlformats.org/officeDocument/2006/relationships/slideLayout" Target="../slideLayouts/slideLayout16.xml"/><Relationship Id="rId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2" Type="http://schemas.openxmlformats.org/officeDocument/2006/relationships/theme" Target="../theme/theme7.xml"/><Relationship Id="rId1" Type="http://schemas.openxmlformats.org/officeDocument/2006/relationships/slideLayout" Target="../slideLayouts/slideLayout19.xml"/></Relationships>
</file>

<file path=ppt/slideMasters/_rels/slideMaster8.xml.rels><?xml version="1.0" encoding="UTF-8" standalone="yes"?>
<Relationships xmlns="http://schemas.openxmlformats.org/package/2006/relationships"><Relationship Id="rId2" Type="http://schemas.openxmlformats.org/officeDocument/2006/relationships/theme" Target="../theme/theme8.xml"/><Relationship Id="rId1" Type="http://schemas.openxmlformats.org/officeDocument/2006/relationships/slideLayout" Target="../slideLayouts/slideLayout20.xml"/></Relationships>
</file>

<file path=ppt/slideMasters/_rels/slideMaster9.xml.rels><?xml version="1.0" encoding="UTF-8" standalone="yes"?>
<Relationships xmlns="http://schemas.openxmlformats.org/package/2006/relationships"><Relationship Id="rId2" Type="http://schemas.openxmlformats.org/officeDocument/2006/relationships/theme" Target="../theme/theme9.xml"/><Relationship Id="rId1"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CC8292FB-6584-D197-9782-D62EE45BED21}"/>
              </a:ext>
            </a:extLst>
          </p:cNvPr>
          <p:cNvSpPr>
            <a:spLocks noGrp="1"/>
          </p:cNvSpPr>
          <p:nvPr>
            <p:ph type="dt" sz="half" idx="2"/>
          </p:nvPr>
        </p:nvSpPr>
        <p:spPr>
          <a:xfrm>
            <a:off x="11423056" y="210312"/>
            <a:ext cx="531877" cy="245764"/>
          </a:xfrm>
          <a:prstGeom prst="rect">
            <a:avLst/>
          </a:prstGeom>
        </p:spPr>
        <p:txBody>
          <a:bodyPr wrap="square" lIns="0" tIns="0" rIns="0" bIns="0" anchor="t" anchorCtr="0">
            <a:noAutofit/>
          </a:bodyPr>
          <a:lstStyle>
            <a:lvl1pPr algn="r">
              <a:defRPr sz="800" baseline="0">
                <a:latin typeface="Poppins" pitchFamily="2" charset="77"/>
                <a:cs typeface="Poppins" pitchFamily="2" charset="77"/>
              </a:defRPr>
            </a:lvl1pPr>
          </a:lstStyle>
          <a:p>
            <a:fld id="{B07D23A7-7402-0843-A222-AAEABEA1D2C1}" type="datetime1">
              <a:rPr lang="en-US" smtClean="0"/>
              <a:t>7/19/2023</a:t>
            </a:fld>
            <a:endParaRPr lang="en-US"/>
          </a:p>
        </p:txBody>
      </p:sp>
      <p:sp>
        <p:nvSpPr>
          <p:cNvPr id="8" name="Footer Placeholder 4">
            <a:extLst>
              <a:ext uri="{FF2B5EF4-FFF2-40B4-BE49-F238E27FC236}">
                <a16:creationId xmlns:a16="http://schemas.microsoft.com/office/drawing/2014/main" id="{ECF04CBB-966F-C440-61EC-C02783C33E94}"/>
              </a:ext>
            </a:extLst>
          </p:cNvPr>
          <p:cNvSpPr>
            <a:spLocks noGrp="1"/>
          </p:cNvSpPr>
          <p:nvPr>
            <p:ph type="ftr" sz="quarter" idx="3"/>
          </p:nvPr>
        </p:nvSpPr>
        <p:spPr>
          <a:xfrm>
            <a:off x="4038600" y="6554428"/>
            <a:ext cx="4114800" cy="123111"/>
          </a:xfrm>
          <a:prstGeom prst="rect">
            <a:avLst/>
          </a:prstGeom>
        </p:spPr>
        <p:txBody>
          <a:bodyPr lIns="0" tIns="0" rIns="0" bIns="0">
            <a:spAutoFit/>
          </a:bodyPr>
          <a:lstStyle>
            <a:lvl1pPr algn="ctr">
              <a:defRPr sz="800" baseline="0">
                <a:latin typeface="Poppins" pitchFamily="2" charset="77"/>
              </a:defRPr>
            </a:lvl1pPr>
          </a:lstStyle>
          <a:p>
            <a:endParaRPr lang="en-US"/>
          </a:p>
        </p:txBody>
      </p:sp>
      <p:sp>
        <p:nvSpPr>
          <p:cNvPr id="9" name="Slide Number Placeholder 5">
            <a:extLst>
              <a:ext uri="{FF2B5EF4-FFF2-40B4-BE49-F238E27FC236}">
                <a16:creationId xmlns:a16="http://schemas.microsoft.com/office/drawing/2014/main" id="{90D7B1CF-5A5C-29AB-2626-F41210031FA1}"/>
              </a:ext>
            </a:extLst>
          </p:cNvPr>
          <p:cNvSpPr>
            <a:spLocks noGrp="1"/>
          </p:cNvSpPr>
          <p:nvPr>
            <p:ph type="sldNum" sz="quarter" idx="4"/>
          </p:nvPr>
        </p:nvSpPr>
        <p:spPr>
          <a:xfrm>
            <a:off x="11507724" y="6554428"/>
            <a:ext cx="531876" cy="123111"/>
          </a:xfrm>
          <a:prstGeom prst="rect">
            <a:avLst/>
          </a:prstGeom>
        </p:spPr>
        <p:txBody>
          <a:bodyPr wrap="square" lIns="0" tIns="0" rIns="0" bIns="0">
            <a:spAutoFit/>
          </a:bodyPr>
          <a:lstStyle>
            <a:lvl1pPr algn="r">
              <a:defRPr sz="800" baseline="0">
                <a:latin typeface="Poppins" pitchFamily="2" charset="77"/>
              </a:defRPr>
            </a:lvl1pPr>
          </a:lstStyle>
          <a:p>
            <a:fld id="{9091AC62-753B-3240-A76B-ED140B7F97AA}" type="slidenum">
              <a:rPr lang="en-US" smtClean="0"/>
              <a:pPr/>
              <a:t>‹#›</a:t>
            </a:fld>
            <a:endParaRPr lang="en-US"/>
          </a:p>
        </p:txBody>
      </p:sp>
    </p:spTree>
    <p:extLst>
      <p:ext uri="{BB962C8B-B14F-4D97-AF65-F5344CB8AC3E}">
        <p14:creationId xmlns:p14="http://schemas.microsoft.com/office/powerpoint/2010/main" val="2050010014"/>
      </p:ext>
    </p:extLst>
  </p:cSld>
  <p:clrMap bg1="lt1" tx1="dk1" bg2="lt2" tx2="dk2" accent1="accent1" accent2="accent2" accent3="accent3" accent4="accent4" accent5="accent5" accent6="accent6" hlink="hlink" folHlink="folHlink"/>
  <p:sldLayoutIdLst>
    <p:sldLayoutId id="2147483661" r:id="rId1"/>
    <p:sldLayoutId id="2147483824" r:id="rId2"/>
    <p:sldLayoutId id="2147483826" r:id="rId3"/>
  </p:sldLayoutIdLst>
  <p:txStyles>
    <p:titleStyle>
      <a:lvl1pPr algn="l" defTabSz="914400" rtl="0" eaLnBrk="1" latinLnBrk="0" hangingPunct="1">
        <a:lnSpc>
          <a:spcPct val="90000"/>
        </a:lnSpc>
        <a:spcBef>
          <a:spcPct val="0"/>
        </a:spcBef>
        <a:buNone/>
        <a:defRPr sz="4400" b="1" kern="1200">
          <a:solidFill>
            <a:schemeClr val="tx1"/>
          </a:solidFill>
          <a:latin typeface="Poppins" pitchFamily="2" charset="77"/>
          <a:ea typeface="+mj-ea"/>
          <a:cs typeface="Poppins" pitchFamily="2" charset="77"/>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Poppins" pitchFamily="2" charset="77"/>
          <a:ea typeface="+mn-ea"/>
          <a:cs typeface="Poppins" pitchFamily="2" charset="77"/>
        </a:defRPr>
      </a:lvl1pPr>
      <a:lvl2pPr marL="685800" indent="-228600" algn="l" defTabSz="914400" rtl="0" eaLnBrk="1" latinLnBrk="0" hangingPunct="1">
        <a:lnSpc>
          <a:spcPct val="90000"/>
        </a:lnSpc>
        <a:spcBef>
          <a:spcPts val="500"/>
        </a:spcBef>
        <a:buFont typeface="Arial" panose="020B0604020202020204" pitchFamily="34" charset="0"/>
        <a:buChar char="•"/>
        <a:defRPr sz="2400" b="1" kern="1200">
          <a:solidFill>
            <a:schemeClr val="tx1"/>
          </a:solidFill>
          <a:latin typeface="Source Sans Pro" panose="020B0503030403020204"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Source Sans Pro" panose="020B0503030403020204"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ource Sans Pro" panose="020B0503030403020204"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ource Sans Pro" panose="020B0503030403020204"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115859F-205F-C242-911F-CC938AC200CB}" type="datetime1">
              <a:rPr lang="en-US" smtClean="0"/>
              <a:t>7/19/2023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091AC62-753B-3240-A76B-ED140B7F97AA}" type="slidenum">
              <a:rPr lang="en-US" smtClean="0"/>
              <a:t>‹#›</a:t>
            </a:fld>
            <a:endParaRPr lang="en-US"/>
          </a:p>
        </p:txBody>
      </p:sp>
      <p:sp>
        <p:nvSpPr>
          <p:cNvPr id="3" name="Rectangle 2">
            <a:extLst>
              <a:ext uri="{FF2B5EF4-FFF2-40B4-BE49-F238E27FC236}">
                <a16:creationId xmlns:a16="http://schemas.microsoft.com/office/drawing/2014/main" id="{92E5E3A3-6002-961E-CB68-A8504C562332}"/>
              </a:ext>
            </a:extLst>
          </p:cNvPr>
          <p:cNvSpPr/>
          <p:nvPr userDrawn="1"/>
        </p:nvSpPr>
        <p:spPr>
          <a:xfrm>
            <a:off x="0" y="0"/>
            <a:ext cx="12191999" cy="6901760"/>
          </a:xfrm>
          <a:prstGeom prst="rect">
            <a:avLst/>
          </a:prstGeom>
          <a:solidFill>
            <a:srgbClr val="2746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062A1D9C-B515-9781-AB3E-7FCBB99C11F4}"/>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r="63741"/>
          <a:stretch/>
        </p:blipFill>
        <p:spPr>
          <a:xfrm>
            <a:off x="7728112" y="0"/>
            <a:ext cx="4463887" cy="6924911"/>
          </a:xfrm>
          <a:prstGeom prst="rect">
            <a:avLst/>
          </a:prstGeom>
        </p:spPr>
      </p:pic>
      <p:pic>
        <p:nvPicPr>
          <p:cNvPr id="8" name="Picture 7">
            <a:extLst>
              <a:ext uri="{FF2B5EF4-FFF2-40B4-BE49-F238E27FC236}">
                <a16:creationId xmlns:a16="http://schemas.microsoft.com/office/drawing/2014/main" id="{8F1A5137-0C23-D927-BDE3-6E12581C4863}"/>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l="20386"/>
          <a:stretch/>
        </p:blipFill>
        <p:spPr>
          <a:xfrm rot="10800000">
            <a:off x="6944810" y="5410707"/>
            <a:ext cx="5247189" cy="959827"/>
          </a:xfrm>
          <a:prstGeom prst="rect">
            <a:avLst/>
          </a:prstGeom>
        </p:spPr>
      </p:pic>
      <p:pic>
        <p:nvPicPr>
          <p:cNvPr id="9" name="Picture 8">
            <a:extLst>
              <a:ext uri="{FF2B5EF4-FFF2-40B4-BE49-F238E27FC236}">
                <a16:creationId xmlns:a16="http://schemas.microsoft.com/office/drawing/2014/main" id="{9DD34CCB-D151-C632-571E-FC8BBFF7AE63}"/>
              </a:ext>
            </a:extLst>
          </p:cNvPr>
          <p:cNvPicPr>
            <a:picLocks noChangeAspect="1"/>
          </p:cNvPicPr>
          <p:nvPr userDrawn="1"/>
        </p:nvPicPr>
        <p:blipFill>
          <a:blip r:embed="rId5" cstate="screen">
            <a:extLst>
              <a:ext uri="{28A0092B-C50C-407E-A947-70E740481C1C}">
                <a14:useLocalDpi xmlns:a14="http://schemas.microsoft.com/office/drawing/2010/main"/>
              </a:ext>
            </a:extLst>
          </a:blip>
          <a:srcRect/>
          <a:stretch/>
        </p:blipFill>
        <p:spPr>
          <a:xfrm>
            <a:off x="9641840" y="2851939"/>
            <a:ext cx="2084733" cy="1154120"/>
          </a:xfrm>
          <a:prstGeom prst="rect">
            <a:avLst/>
          </a:prstGeom>
        </p:spPr>
      </p:pic>
    </p:spTree>
    <p:extLst>
      <p:ext uri="{BB962C8B-B14F-4D97-AF65-F5344CB8AC3E}">
        <p14:creationId xmlns:p14="http://schemas.microsoft.com/office/powerpoint/2010/main" val="2792262636"/>
      </p:ext>
    </p:extLst>
  </p:cSld>
  <p:clrMap bg1="lt1" tx1="dk1" bg2="lt2" tx2="dk2" accent1="accent1" accent2="accent2" accent3="accent3" accent4="accent4" accent5="accent5" accent6="accent6" hlink="hlink" folHlink="folHlink"/>
  <p:sldLayoutIdLst>
    <p:sldLayoutId id="2147483692" r:id="rId1"/>
  </p:sldLayoutIdLst>
  <p:hf hdr="0"/>
  <p:txStyles>
    <p:titleStyle>
      <a:lvl1pPr algn="l" defTabSz="914400" rtl="0" eaLnBrk="1" latinLnBrk="0" hangingPunct="1">
        <a:lnSpc>
          <a:spcPct val="90000"/>
        </a:lnSpc>
        <a:spcBef>
          <a:spcPct val="0"/>
        </a:spcBef>
        <a:buNone/>
        <a:defRPr sz="8000" b="1" kern="1200">
          <a:solidFill>
            <a:schemeClr val="bg1"/>
          </a:solidFill>
          <a:latin typeface="Poppins" pitchFamily="2" charset="77"/>
          <a:ea typeface="+mj-ea"/>
          <a:cs typeface="Poppins" pitchFamily="2" charset="77"/>
        </a:defRPr>
      </a:lvl1pPr>
    </p:titleStyle>
    <p:body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bg1"/>
          </a:solidFill>
          <a:latin typeface="Poppins" pitchFamily="2" charset="77"/>
          <a:ea typeface="+mn-ea"/>
          <a:cs typeface="Poppins" pitchFamily="2" charset="77"/>
        </a:defRPr>
      </a:lvl1pPr>
      <a:lvl2pPr marL="457200" indent="0" algn="l" defTabSz="914400" rtl="0" eaLnBrk="1" latinLnBrk="0" hangingPunct="1">
        <a:lnSpc>
          <a:spcPct val="90000"/>
        </a:lnSpc>
        <a:spcBef>
          <a:spcPts val="500"/>
        </a:spcBef>
        <a:buFont typeface="Arial" panose="020B0604020202020204" pitchFamily="34" charset="0"/>
        <a:buNone/>
        <a:defRPr sz="2400" b="1" kern="1200">
          <a:solidFill>
            <a:schemeClr val="tx1"/>
          </a:solidFill>
          <a:latin typeface="Source Sans Pro" panose="020B0503030403020204" pitchFamily="34" charset="77"/>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Source Sans Pro" panose="020B0503030403020204" pitchFamily="34" charset="77"/>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Source Sans Pro" panose="020B0503030403020204" pitchFamily="34" charset="77"/>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Source Sans Pro" panose="020B0503030403020204"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2E5E3A3-6002-961E-CB68-A8504C562332}"/>
              </a:ext>
            </a:extLst>
          </p:cNvPr>
          <p:cNvSpPr/>
          <p:nvPr userDrawn="1"/>
        </p:nvSpPr>
        <p:spPr>
          <a:xfrm>
            <a:off x="0" y="7328"/>
            <a:ext cx="12191999" cy="6901760"/>
          </a:xfrm>
          <a:prstGeom prst="rect">
            <a:avLst/>
          </a:prstGeom>
          <a:solidFill>
            <a:srgbClr val="2746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062A1D9C-B515-9781-AB3E-7FCBB99C11F4}"/>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r="63741"/>
          <a:stretch/>
        </p:blipFill>
        <p:spPr>
          <a:xfrm>
            <a:off x="7728112" y="0"/>
            <a:ext cx="4463887" cy="6924911"/>
          </a:xfrm>
          <a:prstGeom prst="rect">
            <a:avLst/>
          </a:prstGeom>
        </p:spPr>
      </p:pic>
      <p:pic>
        <p:nvPicPr>
          <p:cNvPr id="2" name="Picture 1">
            <a:extLst>
              <a:ext uri="{FF2B5EF4-FFF2-40B4-BE49-F238E27FC236}">
                <a16:creationId xmlns:a16="http://schemas.microsoft.com/office/drawing/2014/main" id="{6E37DAEE-9846-A85F-D944-B50FEFE8F691}"/>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418320" y="2641288"/>
            <a:ext cx="2496827" cy="1928583"/>
          </a:xfrm>
          <a:prstGeom prst="rect">
            <a:avLst/>
          </a:prstGeom>
        </p:spPr>
      </p:pic>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115859F-205F-C242-911F-CC938AC200CB}" type="datetime1">
              <a:rPr lang="en-US" smtClean="0"/>
              <a:t>7/19/2023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091AC62-753B-3240-A76B-ED140B7F97AA}" type="slidenum">
              <a:rPr lang="en-US" smtClean="0"/>
              <a:t>‹#›</a:t>
            </a:fld>
            <a:endParaRPr lang="en-US"/>
          </a:p>
        </p:txBody>
      </p:sp>
      <p:pic>
        <p:nvPicPr>
          <p:cNvPr id="8" name="Picture 7">
            <a:extLst>
              <a:ext uri="{FF2B5EF4-FFF2-40B4-BE49-F238E27FC236}">
                <a16:creationId xmlns:a16="http://schemas.microsoft.com/office/drawing/2014/main" id="{8F1A5137-0C23-D927-BDE3-6E12581C4863}"/>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l="20386"/>
          <a:stretch/>
        </p:blipFill>
        <p:spPr>
          <a:xfrm rot="10800000">
            <a:off x="6944810" y="5410707"/>
            <a:ext cx="5247189" cy="959827"/>
          </a:xfrm>
          <a:prstGeom prst="rect">
            <a:avLst/>
          </a:prstGeom>
        </p:spPr>
      </p:pic>
    </p:spTree>
    <p:extLst>
      <p:ext uri="{BB962C8B-B14F-4D97-AF65-F5344CB8AC3E}">
        <p14:creationId xmlns:p14="http://schemas.microsoft.com/office/powerpoint/2010/main" val="921409249"/>
      </p:ext>
    </p:extLst>
  </p:cSld>
  <p:clrMap bg1="lt1" tx1="dk1" bg2="lt2" tx2="dk2" accent1="accent1" accent2="accent2" accent3="accent3" accent4="accent4" accent5="accent5" accent6="accent6" hlink="hlink" folHlink="folHlink"/>
  <p:sldLayoutIdLst>
    <p:sldLayoutId id="2147483783" r:id="rId1"/>
  </p:sldLayoutIdLst>
  <p:hf hdr="0"/>
  <p:txStyles>
    <p:titleStyle>
      <a:lvl1pPr algn="l" defTabSz="914400" rtl="0" eaLnBrk="1" latinLnBrk="0" hangingPunct="1">
        <a:lnSpc>
          <a:spcPct val="90000"/>
        </a:lnSpc>
        <a:spcBef>
          <a:spcPct val="0"/>
        </a:spcBef>
        <a:buNone/>
        <a:defRPr sz="8000" b="1" kern="1200">
          <a:solidFill>
            <a:schemeClr val="bg1"/>
          </a:solidFill>
          <a:latin typeface="Poppins" pitchFamily="2" charset="77"/>
          <a:ea typeface="+mj-ea"/>
          <a:cs typeface="Poppins" pitchFamily="2" charset="77"/>
        </a:defRPr>
      </a:lvl1pPr>
    </p:titleStyle>
    <p:body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bg1"/>
          </a:solidFill>
          <a:latin typeface="Poppins" pitchFamily="2" charset="77"/>
          <a:ea typeface="+mn-ea"/>
          <a:cs typeface="Poppins" pitchFamily="2" charset="77"/>
        </a:defRPr>
      </a:lvl1pPr>
      <a:lvl2pPr marL="457200" indent="0" algn="l" defTabSz="914400" rtl="0" eaLnBrk="1" latinLnBrk="0" hangingPunct="1">
        <a:lnSpc>
          <a:spcPct val="90000"/>
        </a:lnSpc>
        <a:spcBef>
          <a:spcPts val="500"/>
        </a:spcBef>
        <a:buFont typeface="Arial" panose="020B0604020202020204" pitchFamily="34" charset="0"/>
        <a:buNone/>
        <a:defRPr sz="2400" b="1" kern="1200">
          <a:solidFill>
            <a:schemeClr val="tx1"/>
          </a:solidFill>
          <a:latin typeface="Source Sans Pro" panose="020B0503030403020204" pitchFamily="34" charset="77"/>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Source Sans Pro" panose="020B0503030403020204" pitchFamily="34" charset="77"/>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Source Sans Pro" panose="020B0503030403020204" pitchFamily="34" charset="77"/>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Source Sans Pro" panose="020B0503030403020204"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115859F-205F-C242-911F-CC938AC200CB}" type="datetime1">
              <a:rPr lang="en-US" smtClean="0"/>
              <a:t>7/19/2023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091AC62-753B-3240-A76B-ED140B7F97AA}" type="slidenum">
              <a:rPr lang="en-US" smtClean="0"/>
              <a:t>‹#›</a:t>
            </a:fld>
            <a:endParaRPr lang="en-US"/>
          </a:p>
        </p:txBody>
      </p:sp>
      <p:sp>
        <p:nvSpPr>
          <p:cNvPr id="3" name="Rectangle 2">
            <a:extLst>
              <a:ext uri="{FF2B5EF4-FFF2-40B4-BE49-F238E27FC236}">
                <a16:creationId xmlns:a16="http://schemas.microsoft.com/office/drawing/2014/main" id="{92E5E3A3-6002-961E-CB68-A8504C562332}"/>
              </a:ext>
            </a:extLst>
          </p:cNvPr>
          <p:cNvSpPr/>
          <p:nvPr userDrawn="1"/>
        </p:nvSpPr>
        <p:spPr>
          <a:xfrm>
            <a:off x="0" y="0"/>
            <a:ext cx="12191999" cy="6901760"/>
          </a:xfrm>
          <a:prstGeom prst="rect">
            <a:avLst/>
          </a:prstGeom>
          <a:solidFill>
            <a:srgbClr val="2746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062A1D9C-B515-9781-AB3E-7FCBB99C11F4}"/>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r="63741"/>
          <a:stretch/>
        </p:blipFill>
        <p:spPr>
          <a:xfrm>
            <a:off x="7728112" y="0"/>
            <a:ext cx="4463887" cy="6924911"/>
          </a:xfrm>
          <a:prstGeom prst="rect">
            <a:avLst/>
          </a:prstGeom>
        </p:spPr>
      </p:pic>
      <p:pic>
        <p:nvPicPr>
          <p:cNvPr id="8" name="Picture 7">
            <a:extLst>
              <a:ext uri="{FF2B5EF4-FFF2-40B4-BE49-F238E27FC236}">
                <a16:creationId xmlns:a16="http://schemas.microsoft.com/office/drawing/2014/main" id="{8F1A5137-0C23-D927-BDE3-6E12581C4863}"/>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l="20386"/>
          <a:stretch/>
        </p:blipFill>
        <p:spPr>
          <a:xfrm rot="10800000">
            <a:off x="6944810" y="5410707"/>
            <a:ext cx="5247189" cy="959827"/>
          </a:xfrm>
          <a:prstGeom prst="rect">
            <a:avLst/>
          </a:prstGeom>
        </p:spPr>
      </p:pic>
    </p:spTree>
    <p:extLst>
      <p:ext uri="{BB962C8B-B14F-4D97-AF65-F5344CB8AC3E}">
        <p14:creationId xmlns:p14="http://schemas.microsoft.com/office/powerpoint/2010/main" val="3587617781"/>
      </p:ext>
    </p:extLst>
  </p:cSld>
  <p:clrMap bg1="lt1" tx1="dk1" bg2="lt2" tx2="dk2" accent1="accent1" accent2="accent2" accent3="accent3" accent4="accent4" accent5="accent5" accent6="accent6" hlink="hlink" folHlink="folHlink"/>
  <p:sldLayoutIdLst>
    <p:sldLayoutId id="2147483769" r:id="rId1"/>
  </p:sldLayoutIdLst>
  <p:hf hdr="0"/>
  <p:txStyles>
    <p:titleStyle>
      <a:lvl1pPr algn="l" defTabSz="914400" rtl="0" eaLnBrk="1" latinLnBrk="0" hangingPunct="1">
        <a:lnSpc>
          <a:spcPct val="90000"/>
        </a:lnSpc>
        <a:spcBef>
          <a:spcPct val="0"/>
        </a:spcBef>
        <a:buNone/>
        <a:defRPr sz="8000" b="1" kern="1200">
          <a:solidFill>
            <a:schemeClr val="bg1"/>
          </a:solidFill>
          <a:latin typeface="Poppins" pitchFamily="2" charset="77"/>
          <a:ea typeface="+mj-ea"/>
          <a:cs typeface="Poppins" pitchFamily="2" charset="77"/>
        </a:defRPr>
      </a:lvl1pPr>
    </p:titleStyle>
    <p:body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bg1"/>
          </a:solidFill>
          <a:latin typeface="Poppins" pitchFamily="2" charset="77"/>
          <a:ea typeface="+mn-ea"/>
          <a:cs typeface="Poppins" pitchFamily="2" charset="77"/>
        </a:defRPr>
      </a:lvl1pPr>
      <a:lvl2pPr marL="457200" indent="0" algn="l" defTabSz="914400" rtl="0" eaLnBrk="1" latinLnBrk="0" hangingPunct="1">
        <a:lnSpc>
          <a:spcPct val="90000"/>
        </a:lnSpc>
        <a:spcBef>
          <a:spcPts val="500"/>
        </a:spcBef>
        <a:buFont typeface="Arial" panose="020B0604020202020204" pitchFamily="34" charset="0"/>
        <a:buNone/>
        <a:defRPr sz="2400" b="1" kern="1200">
          <a:solidFill>
            <a:schemeClr val="tx1"/>
          </a:solidFill>
          <a:latin typeface="Source Sans Pro" panose="020B0503030403020204" pitchFamily="34" charset="77"/>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Source Sans Pro" panose="020B0503030403020204" pitchFamily="34" charset="77"/>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Source Sans Pro" panose="020B0503030403020204" pitchFamily="34" charset="77"/>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Source Sans Pro" panose="020B0503030403020204"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316DE36-0E8B-48A5-8A0A-C241436D816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86D345D-846B-4EDF-9474-FFF5E82AA43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C133D3B-465A-4B71-9728-30B54781740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73415C7-EC32-425B-AE94-C696C5437EA4}" type="datetimeFigureOut">
              <a:rPr lang="en-US" smtClean="0"/>
              <a:t>7/19/2023</a:t>
            </a:fld>
            <a:endParaRPr lang="en-US"/>
          </a:p>
        </p:txBody>
      </p:sp>
      <p:sp>
        <p:nvSpPr>
          <p:cNvPr id="5" name="Footer Placeholder 4">
            <a:extLst>
              <a:ext uri="{FF2B5EF4-FFF2-40B4-BE49-F238E27FC236}">
                <a16:creationId xmlns:a16="http://schemas.microsoft.com/office/drawing/2014/main" id="{73E1AD1E-1A18-434F-B567-0A63D597C74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5374314-E1EA-4B84-8A32-C8AE0EE850D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99A12F6-E485-4607-AF72-850437C916F4}" type="slidenum">
              <a:rPr lang="en-US" smtClean="0"/>
              <a:t>‹#›</a:t>
            </a:fld>
            <a:endParaRPr lang="en-US"/>
          </a:p>
        </p:txBody>
      </p:sp>
    </p:spTree>
    <p:extLst>
      <p:ext uri="{BB962C8B-B14F-4D97-AF65-F5344CB8AC3E}">
        <p14:creationId xmlns:p14="http://schemas.microsoft.com/office/powerpoint/2010/main" val="346363568"/>
      </p:ext>
    </p:extLst>
  </p:cSld>
  <p:clrMap bg1="lt1" tx1="dk1" bg2="lt2" tx2="dk2" accent1="accent1" accent2="accent2" accent3="accent3" accent4="accent4" accent5="accent5" accent6="accent6" hlink="hlink" folHlink="folHlink"/>
  <p:sldLayoutIdLst>
    <p:sldLayoutId id="2147483875" r:id="rId1"/>
    <p:sldLayoutId id="2147483876" r:id="rId2"/>
    <p:sldLayoutId id="2147483877" r:id="rId3"/>
    <p:sldLayoutId id="2147483878" r:id="rId4"/>
    <p:sldLayoutId id="2147483879" r:id="rId5"/>
    <p:sldLayoutId id="2147483880" r:id="rId6"/>
    <p:sldLayoutId id="2147483881" r:id="rId7"/>
    <p:sldLayoutId id="2147483882" r:id="rId8"/>
    <p:sldLayoutId id="2147483883" r:id="rId9"/>
    <p:sldLayoutId id="2147483884" r:id="rId10"/>
    <p:sldLayoutId id="2147483885" r:id="rId11"/>
    <p:sldLayoutId id="2147483886"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CC8292FB-6584-D197-9782-D62EE45BED21}"/>
              </a:ext>
            </a:extLst>
          </p:cNvPr>
          <p:cNvSpPr>
            <a:spLocks noGrp="1"/>
          </p:cNvSpPr>
          <p:nvPr>
            <p:ph type="dt" sz="half" idx="2"/>
          </p:nvPr>
        </p:nvSpPr>
        <p:spPr>
          <a:xfrm>
            <a:off x="11423056" y="210312"/>
            <a:ext cx="531877" cy="245764"/>
          </a:xfrm>
          <a:prstGeom prst="rect">
            <a:avLst/>
          </a:prstGeom>
        </p:spPr>
        <p:txBody>
          <a:bodyPr wrap="square" lIns="0" tIns="0" rIns="0" bIns="0" anchor="t" anchorCtr="0">
            <a:noAutofit/>
          </a:bodyPr>
          <a:lstStyle>
            <a:lvl1pPr algn="r">
              <a:defRPr sz="800" baseline="0">
                <a:latin typeface="Poppins" pitchFamily="2" charset="77"/>
                <a:cs typeface="Poppins" pitchFamily="2" charset="77"/>
              </a:defRPr>
            </a:lvl1pPr>
          </a:lstStyle>
          <a:p>
            <a:fld id="{B07D23A7-7402-0843-A222-AAEABEA1D2C1}" type="datetime1">
              <a:rPr lang="en-US" smtClean="0"/>
              <a:t>7/19/2023</a:t>
            </a:fld>
            <a:endParaRPr lang="en-US"/>
          </a:p>
        </p:txBody>
      </p:sp>
      <p:sp>
        <p:nvSpPr>
          <p:cNvPr id="8" name="Footer Placeholder 4">
            <a:extLst>
              <a:ext uri="{FF2B5EF4-FFF2-40B4-BE49-F238E27FC236}">
                <a16:creationId xmlns:a16="http://schemas.microsoft.com/office/drawing/2014/main" id="{ECF04CBB-966F-C440-61EC-C02783C33E94}"/>
              </a:ext>
            </a:extLst>
          </p:cNvPr>
          <p:cNvSpPr>
            <a:spLocks noGrp="1"/>
          </p:cNvSpPr>
          <p:nvPr>
            <p:ph type="ftr" sz="quarter" idx="3"/>
          </p:nvPr>
        </p:nvSpPr>
        <p:spPr>
          <a:xfrm>
            <a:off x="4038600" y="6554428"/>
            <a:ext cx="4114800" cy="123111"/>
          </a:xfrm>
          <a:prstGeom prst="rect">
            <a:avLst/>
          </a:prstGeom>
        </p:spPr>
        <p:txBody>
          <a:bodyPr lIns="0" tIns="0" rIns="0" bIns="0">
            <a:spAutoFit/>
          </a:bodyPr>
          <a:lstStyle>
            <a:lvl1pPr algn="ctr">
              <a:defRPr sz="800" baseline="0">
                <a:latin typeface="Poppins" pitchFamily="2" charset="77"/>
              </a:defRPr>
            </a:lvl1pPr>
          </a:lstStyle>
          <a:p>
            <a:endParaRPr lang="en-US"/>
          </a:p>
        </p:txBody>
      </p:sp>
      <p:sp>
        <p:nvSpPr>
          <p:cNvPr id="9" name="Slide Number Placeholder 5">
            <a:extLst>
              <a:ext uri="{FF2B5EF4-FFF2-40B4-BE49-F238E27FC236}">
                <a16:creationId xmlns:a16="http://schemas.microsoft.com/office/drawing/2014/main" id="{90D7B1CF-5A5C-29AB-2626-F41210031FA1}"/>
              </a:ext>
            </a:extLst>
          </p:cNvPr>
          <p:cNvSpPr>
            <a:spLocks noGrp="1"/>
          </p:cNvSpPr>
          <p:nvPr>
            <p:ph type="sldNum" sz="quarter" idx="4"/>
          </p:nvPr>
        </p:nvSpPr>
        <p:spPr>
          <a:xfrm>
            <a:off x="11507724" y="6554428"/>
            <a:ext cx="531876" cy="123111"/>
          </a:xfrm>
          <a:prstGeom prst="rect">
            <a:avLst/>
          </a:prstGeom>
        </p:spPr>
        <p:txBody>
          <a:bodyPr wrap="square" lIns="0" tIns="0" rIns="0" bIns="0">
            <a:spAutoFit/>
          </a:bodyPr>
          <a:lstStyle>
            <a:lvl1pPr algn="r">
              <a:defRPr sz="800" baseline="0">
                <a:latin typeface="Poppins" pitchFamily="2" charset="77"/>
              </a:defRPr>
            </a:lvl1pPr>
          </a:lstStyle>
          <a:p>
            <a:fld id="{9091AC62-753B-3240-A76B-ED140B7F97AA}" type="slidenum">
              <a:rPr lang="en-US" smtClean="0"/>
              <a:pPr/>
              <a:t>‹#›</a:t>
            </a:fld>
            <a:endParaRPr lang="en-US"/>
          </a:p>
        </p:txBody>
      </p:sp>
    </p:spTree>
    <p:extLst>
      <p:ext uri="{BB962C8B-B14F-4D97-AF65-F5344CB8AC3E}">
        <p14:creationId xmlns:p14="http://schemas.microsoft.com/office/powerpoint/2010/main" val="2909924354"/>
      </p:ext>
    </p:extLst>
  </p:cSld>
  <p:clrMap bg1="lt1" tx1="dk1" bg2="lt2" tx2="dk2" accent1="accent1" accent2="accent2" accent3="accent3" accent4="accent4" accent5="accent5" accent6="accent6" hlink="hlink" folHlink="folHlink"/>
  <p:sldLayoutIdLst>
    <p:sldLayoutId id="2147483918" r:id="rId1"/>
    <p:sldLayoutId id="2147483919" r:id="rId2"/>
    <p:sldLayoutId id="2147483920" r:id="rId3"/>
    <p:sldLayoutId id="2147483921" r:id="rId4"/>
    <p:sldLayoutId id="2147483922" r:id="rId5"/>
    <p:sldLayoutId id="2147483923" r:id="rId6"/>
    <p:sldLayoutId id="2147483924" r:id="rId7"/>
    <p:sldLayoutId id="2147483925" r:id="rId8"/>
    <p:sldLayoutId id="2147483926" r:id="rId9"/>
    <p:sldLayoutId id="2147483927" r:id="rId10"/>
    <p:sldLayoutId id="2147483928" r:id="rId11"/>
    <p:sldLayoutId id="2147483929" r:id="rId12"/>
    <p:sldLayoutId id="2147483930" r:id="rId13"/>
  </p:sldLayoutIdLst>
  <p:txStyles>
    <p:titleStyle>
      <a:lvl1pPr algn="l" defTabSz="914400" rtl="0" eaLnBrk="1" latinLnBrk="0" hangingPunct="1">
        <a:lnSpc>
          <a:spcPct val="90000"/>
        </a:lnSpc>
        <a:spcBef>
          <a:spcPct val="0"/>
        </a:spcBef>
        <a:buNone/>
        <a:defRPr sz="4400" b="1" kern="1200">
          <a:solidFill>
            <a:schemeClr val="tx1"/>
          </a:solidFill>
          <a:latin typeface="Poppins" pitchFamily="2" charset="77"/>
          <a:ea typeface="+mj-ea"/>
          <a:cs typeface="Poppins" pitchFamily="2" charset="77"/>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Poppins" pitchFamily="2" charset="77"/>
          <a:ea typeface="+mn-ea"/>
          <a:cs typeface="Poppins" pitchFamily="2" charset="77"/>
        </a:defRPr>
      </a:lvl1pPr>
      <a:lvl2pPr marL="685800" indent="-228600" algn="l" defTabSz="914400" rtl="0" eaLnBrk="1" latinLnBrk="0" hangingPunct="1">
        <a:lnSpc>
          <a:spcPct val="90000"/>
        </a:lnSpc>
        <a:spcBef>
          <a:spcPts val="500"/>
        </a:spcBef>
        <a:buFont typeface="Arial" panose="020B0604020202020204" pitchFamily="34" charset="0"/>
        <a:buChar char="•"/>
        <a:defRPr sz="2400" b="1" kern="1200">
          <a:solidFill>
            <a:schemeClr val="tx1"/>
          </a:solidFill>
          <a:latin typeface="Source Sans Pro" panose="020B0503030403020204"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Source Sans Pro" panose="020B0503030403020204"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ource Sans Pro" panose="020B0503030403020204"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ource Sans Pro" panose="020B0503030403020204"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descr="Logo, company name&#10;&#10;Description automatically generated">
            <a:extLst>
              <a:ext uri="{FF2B5EF4-FFF2-40B4-BE49-F238E27FC236}">
                <a16:creationId xmlns:a16="http://schemas.microsoft.com/office/drawing/2014/main" id="{F31C1FC3-FF75-5152-DFCB-49328D8EEF59}"/>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084553" y="340143"/>
            <a:ext cx="779588" cy="431585"/>
          </a:xfrm>
          <a:prstGeom prst="rect">
            <a:avLst/>
          </a:prstGeom>
        </p:spPr>
      </p:pic>
    </p:spTree>
    <p:extLst>
      <p:ext uri="{BB962C8B-B14F-4D97-AF65-F5344CB8AC3E}">
        <p14:creationId xmlns:p14="http://schemas.microsoft.com/office/powerpoint/2010/main" val="2711044619"/>
      </p:ext>
    </p:extLst>
  </p:cSld>
  <p:clrMap bg1="lt1" tx1="dk1" bg2="lt2" tx2="dk2" accent1="accent1" accent2="accent2" accent3="accent3" accent4="accent4" accent5="accent5" accent6="accent6" hlink="hlink" folHlink="folHlink"/>
  <p:sldLayoutIdLst>
    <p:sldLayoutId id="2147483648"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69D6D9B-C4BD-9B7D-7D05-B204F5310D08}"/>
              </a:ext>
            </a:extLst>
          </p:cNvPr>
          <p:cNvPicPr>
            <a:picLocks noChangeAspect="1"/>
          </p:cNvPicPr>
          <p:nvPr userDrawn="1"/>
        </p:nvPicPr>
        <p:blipFill>
          <a:blip r:embed="rId3"/>
          <a:stretch>
            <a:fillRect/>
          </a:stretch>
        </p:blipFill>
        <p:spPr>
          <a:xfrm>
            <a:off x="10327168" y="203114"/>
            <a:ext cx="1601823" cy="683284"/>
          </a:xfrm>
          <a:prstGeom prst="rect">
            <a:avLst/>
          </a:prstGeom>
        </p:spPr>
      </p:pic>
    </p:spTree>
    <p:extLst>
      <p:ext uri="{BB962C8B-B14F-4D97-AF65-F5344CB8AC3E}">
        <p14:creationId xmlns:p14="http://schemas.microsoft.com/office/powerpoint/2010/main" val="1157805604"/>
      </p:ext>
    </p:extLst>
  </p:cSld>
  <p:clrMap bg1="lt1" tx1="dk1" bg2="lt2" tx2="dk2" accent1="accent1" accent2="accent2" accent3="accent3" accent4="accent4" accent5="accent5" accent6="accent6" hlink="hlink" folHlink="folHlink"/>
  <p:sldLayoutIdLst>
    <p:sldLayoutId id="2147483837"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45196523"/>
      </p:ext>
    </p:extLst>
  </p:cSld>
  <p:clrMap bg1="lt1" tx1="dk1" bg2="lt2" tx2="dk2" accent1="accent1" accent2="accent2" accent3="accent3" accent4="accent4" accent5="accent5" accent6="accent6" hlink="hlink" folHlink="folHlink"/>
  <p:sldLayoutIdLst>
    <p:sldLayoutId id="2147483839" r:id="rId1"/>
    <p:sldLayoutId id="2147483840" r:id="rId2"/>
    <p:sldLayoutId id="2147483841" r:id="rId3"/>
    <p:sldLayoutId id="2147483843" r:id="rId4"/>
    <p:sldLayoutId id="2147483844" r:id="rId5"/>
    <p:sldLayoutId id="2147483915" r:id="rId6"/>
    <p:sldLayoutId id="2147483916" r:id="rId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81FD3FA-CC17-DA76-51A6-81D8556C29FD}"/>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l="5505" b="26667"/>
          <a:stretch/>
        </p:blipFill>
        <p:spPr>
          <a:xfrm>
            <a:off x="0" y="1828800"/>
            <a:ext cx="11520758" cy="5029200"/>
          </a:xfrm>
          <a:prstGeom prst="rect">
            <a:avLst/>
          </a:prstGeom>
        </p:spPr>
      </p:pic>
    </p:spTree>
    <p:extLst>
      <p:ext uri="{BB962C8B-B14F-4D97-AF65-F5344CB8AC3E}">
        <p14:creationId xmlns:p14="http://schemas.microsoft.com/office/powerpoint/2010/main" val="1134419688"/>
      </p:ext>
    </p:extLst>
  </p:cSld>
  <p:clrMap bg1="lt1" tx1="dk1" bg2="lt2" tx2="dk2" accent1="accent1" accent2="accent2" accent3="accent3" accent4="accent4" accent5="accent5" accent6="accent6" hlink="hlink" folHlink="folHlink"/>
  <p:sldLayoutIdLst>
    <p:sldLayoutId id="2147483780" r:id="rId1"/>
    <p:sldLayoutId id="2147483829" r:id="rId2"/>
    <p:sldLayoutId id="2147483832" r:id="rId3"/>
  </p:sldLayoutIdLst>
  <p:hf hdr="0"/>
  <p:txStyles>
    <p:titleStyle>
      <a:lvl1pPr algn="l" defTabSz="914400" rtl="0" eaLnBrk="1" latinLnBrk="0" hangingPunct="1">
        <a:lnSpc>
          <a:spcPct val="90000"/>
        </a:lnSpc>
        <a:spcBef>
          <a:spcPct val="0"/>
        </a:spcBef>
        <a:buNone/>
        <a:defRPr sz="8000" b="1" kern="1200">
          <a:solidFill>
            <a:schemeClr val="bg1"/>
          </a:solidFill>
          <a:latin typeface="Poppins" pitchFamily="2" charset="77"/>
          <a:ea typeface="+mj-ea"/>
          <a:cs typeface="Poppins" pitchFamily="2" charset="77"/>
        </a:defRPr>
      </a:lvl1pPr>
    </p:titleStyle>
    <p:body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bg1"/>
          </a:solidFill>
          <a:latin typeface="Poppins" pitchFamily="2" charset="77"/>
          <a:ea typeface="+mn-ea"/>
          <a:cs typeface="Poppins" pitchFamily="2" charset="77"/>
        </a:defRPr>
      </a:lvl1pPr>
      <a:lvl2pPr marL="457200" indent="0" algn="l" defTabSz="914400" rtl="0" eaLnBrk="1" latinLnBrk="0" hangingPunct="1">
        <a:lnSpc>
          <a:spcPct val="90000"/>
        </a:lnSpc>
        <a:spcBef>
          <a:spcPts val="500"/>
        </a:spcBef>
        <a:buFont typeface="Arial" panose="020B0604020202020204" pitchFamily="34" charset="0"/>
        <a:buNone/>
        <a:defRPr sz="2400" b="1" kern="1200">
          <a:solidFill>
            <a:schemeClr val="tx1"/>
          </a:solidFill>
          <a:latin typeface="Source Sans Pro" panose="020B0503030403020204" pitchFamily="34" charset="77"/>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Source Sans Pro" panose="020B0503030403020204" pitchFamily="34" charset="77"/>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Source Sans Pro" panose="020B0503030403020204" pitchFamily="34" charset="77"/>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Source Sans Pro" panose="020B0503030403020204"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CC8292FB-6584-D197-9782-D62EE45BED21}"/>
              </a:ext>
            </a:extLst>
          </p:cNvPr>
          <p:cNvSpPr>
            <a:spLocks noGrp="1"/>
          </p:cNvSpPr>
          <p:nvPr>
            <p:ph type="dt" sz="half" idx="2"/>
          </p:nvPr>
        </p:nvSpPr>
        <p:spPr>
          <a:xfrm>
            <a:off x="11423056" y="210312"/>
            <a:ext cx="531877" cy="245764"/>
          </a:xfrm>
          <a:prstGeom prst="rect">
            <a:avLst/>
          </a:prstGeom>
        </p:spPr>
        <p:txBody>
          <a:bodyPr wrap="square" lIns="0" tIns="0" rIns="0" bIns="0" anchor="t" anchorCtr="0">
            <a:noAutofit/>
          </a:bodyPr>
          <a:lstStyle>
            <a:lvl1pPr algn="r">
              <a:defRPr sz="800" baseline="0">
                <a:latin typeface="Poppins" pitchFamily="2" charset="77"/>
                <a:cs typeface="Poppins" pitchFamily="2" charset="77"/>
              </a:defRPr>
            </a:lvl1pPr>
          </a:lstStyle>
          <a:p>
            <a:fld id="{B07D23A7-7402-0843-A222-AAEABEA1D2C1}" type="datetime1">
              <a:rPr lang="en-US" smtClean="0"/>
              <a:t>7/19/2023</a:t>
            </a:fld>
            <a:endParaRPr lang="en-US"/>
          </a:p>
        </p:txBody>
      </p:sp>
      <p:sp>
        <p:nvSpPr>
          <p:cNvPr id="8" name="Footer Placeholder 4">
            <a:extLst>
              <a:ext uri="{FF2B5EF4-FFF2-40B4-BE49-F238E27FC236}">
                <a16:creationId xmlns:a16="http://schemas.microsoft.com/office/drawing/2014/main" id="{ECF04CBB-966F-C440-61EC-C02783C33E94}"/>
              </a:ext>
            </a:extLst>
          </p:cNvPr>
          <p:cNvSpPr>
            <a:spLocks noGrp="1"/>
          </p:cNvSpPr>
          <p:nvPr>
            <p:ph type="ftr" sz="quarter" idx="3"/>
          </p:nvPr>
        </p:nvSpPr>
        <p:spPr>
          <a:xfrm>
            <a:off x="4038600" y="6554428"/>
            <a:ext cx="4114800" cy="123111"/>
          </a:xfrm>
          <a:prstGeom prst="rect">
            <a:avLst/>
          </a:prstGeom>
        </p:spPr>
        <p:txBody>
          <a:bodyPr lIns="0" tIns="0" rIns="0" bIns="0">
            <a:spAutoFit/>
          </a:bodyPr>
          <a:lstStyle>
            <a:lvl1pPr algn="ctr">
              <a:defRPr sz="800" baseline="0">
                <a:latin typeface="Poppins" pitchFamily="2" charset="77"/>
              </a:defRPr>
            </a:lvl1pPr>
          </a:lstStyle>
          <a:p>
            <a:endParaRPr lang="en-US"/>
          </a:p>
        </p:txBody>
      </p:sp>
      <p:sp>
        <p:nvSpPr>
          <p:cNvPr id="9" name="Slide Number Placeholder 5">
            <a:extLst>
              <a:ext uri="{FF2B5EF4-FFF2-40B4-BE49-F238E27FC236}">
                <a16:creationId xmlns:a16="http://schemas.microsoft.com/office/drawing/2014/main" id="{90D7B1CF-5A5C-29AB-2626-F41210031FA1}"/>
              </a:ext>
            </a:extLst>
          </p:cNvPr>
          <p:cNvSpPr>
            <a:spLocks noGrp="1"/>
          </p:cNvSpPr>
          <p:nvPr>
            <p:ph type="sldNum" sz="quarter" idx="4"/>
          </p:nvPr>
        </p:nvSpPr>
        <p:spPr>
          <a:xfrm>
            <a:off x="11507724" y="6554428"/>
            <a:ext cx="531876" cy="123111"/>
          </a:xfrm>
          <a:prstGeom prst="rect">
            <a:avLst/>
          </a:prstGeom>
        </p:spPr>
        <p:txBody>
          <a:bodyPr wrap="square" lIns="0" tIns="0" rIns="0" bIns="0">
            <a:spAutoFit/>
          </a:bodyPr>
          <a:lstStyle>
            <a:lvl1pPr algn="r">
              <a:defRPr sz="800" baseline="0">
                <a:latin typeface="Poppins" pitchFamily="2" charset="77"/>
              </a:defRPr>
            </a:lvl1pPr>
          </a:lstStyle>
          <a:p>
            <a:fld id="{9091AC62-753B-3240-A76B-ED140B7F97AA}" type="slidenum">
              <a:rPr lang="en-US" smtClean="0"/>
              <a:pPr/>
              <a:t>‹#›</a:t>
            </a:fld>
            <a:endParaRPr lang="en-US"/>
          </a:p>
        </p:txBody>
      </p:sp>
    </p:spTree>
    <p:extLst>
      <p:ext uri="{BB962C8B-B14F-4D97-AF65-F5344CB8AC3E}">
        <p14:creationId xmlns:p14="http://schemas.microsoft.com/office/powerpoint/2010/main" val="749337093"/>
      </p:ext>
    </p:extLst>
  </p:cSld>
  <p:clrMap bg1="lt1" tx1="dk1" bg2="lt2" tx2="dk2" accent1="accent1" accent2="accent2" accent3="accent3" accent4="accent4" accent5="accent5" accent6="accent6" hlink="hlink" folHlink="folHlink"/>
  <p:sldLayoutIdLst>
    <p:sldLayoutId id="2147483796" r:id="rId1"/>
    <p:sldLayoutId id="2147483798" r:id="rId2"/>
    <p:sldLayoutId id="2147483914" r:id="rId3"/>
  </p:sldLayoutIdLst>
  <p:txStyles>
    <p:titleStyle>
      <a:lvl1pPr algn="l" defTabSz="914400" rtl="0" eaLnBrk="1" latinLnBrk="0" hangingPunct="1">
        <a:lnSpc>
          <a:spcPct val="90000"/>
        </a:lnSpc>
        <a:spcBef>
          <a:spcPct val="0"/>
        </a:spcBef>
        <a:buNone/>
        <a:defRPr sz="4400" b="1" kern="1200">
          <a:solidFill>
            <a:srgbClr val="2746F8"/>
          </a:solidFill>
          <a:latin typeface="Poppins" pitchFamily="2" charset="77"/>
          <a:ea typeface="+mj-ea"/>
          <a:cs typeface="Poppins" pitchFamily="2" charset="77"/>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2746F8"/>
          </a:solidFill>
          <a:latin typeface="Poppins" pitchFamily="2" charset="77"/>
          <a:ea typeface="+mn-ea"/>
          <a:cs typeface="Poppins" pitchFamily="2" charset="77"/>
        </a:defRPr>
      </a:lvl1pPr>
      <a:lvl2pPr marL="685800" indent="-228600" algn="l" defTabSz="914400" rtl="0" eaLnBrk="1" latinLnBrk="0" hangingPunct="1">
        <a:lnSpc>
          <a:spcPct val="90000"/>
        </a:lnSpc>
        <a:spcBef>
          <a:spcPts val="500"/>
        </a:spcBef>
        <a:buFont typeface="Arial" panose="020B0604020202020204" pitchFamily="34" charset="0"/>
        <a:buChar char="•"/>
        <a:defRPr sz="2400" b="1" kern="1200">
          <a:solidFill>
            <a:srgbClr val="2746F8"/>
          </a:solidFill>
          <a:latin typeface="Source Sans Pro" panose="020B0503030403020204"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2746F8"/>
          </a:solidFill>
          <a:latin typeface="Source Sans Pro" panose="020B0503030403020204"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2746F8"/>
          </a:solidFill>
          <a:latin typeface="Source Sans Pro" panose="020B0503030403020204"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2746F8"/>
          </a:solidFill>
          <a:latin typeface="Source Sans Pro" panose="020B0503030403020204"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rgbClr val="2746F8"/>
        </a:solidFill>
        <a:effectLst/>
      </p:bgPr>
    </p:bg>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115859F-205F-C242-911F-CC938AC200CB}" type="datetime1">
              <a:rPr lang="en-US" smtClean="0"/>
              <a:t>7/19/2023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091AC62-753B-3240-A76B-ED140B7F97AA}" type="slidenum">
              <a:rPr lang="en-US" smtClean="0"/>
              <a:t>‹#›</a:t>
            </a:fld>
            <a:endParaRPr lang="en-US"/>
          </a:p>
        </p:txBody>
      </p:sp>
    </p:spTree>
    <p:extLst>
      <p:ext uri="{BB962C8B-B14F-4D97-AF65-F5344CB8AC3E}">
        <p14:creationId xmlns:p14="http://schemas.microsoft.com/office/powerpoint/2010/main" val="3058017559"/>
      </p:ext>
    </p:extLst>
  </p:cSld>
  <p:clrMap bg1="lt1" tx1="dk1" bg2="lt2" tx2="dk2" accent1="accent1" accent2="accent2" accent3="accent3" accent4="accent4" accent5="accent5" accent6="accent6" hlink="hlink" folHlink="folHlink"/>
  <p:sldLayoutIdLst>
    <p:sldLayoutId id="2147483737" r:id="rId1"/>
  </p:sldLayoutIdLst>
  <p:hf hdr="0"/>
  <p:txStyles>
    <p:titleStyle>
      <a:lvl1pPr algn="l" defTabSz="914400" rtl="0" eaLnBrk="1" latinLnBrk="0" hangingPunct="1">
        <a:lnSpc>
          <a:spcPct val="90000"/>
        </a:lnSpc>
        <a:spcBef>
          <a:spcPct val="0"/>
        </a:spcBef>
        <a:buNone/>
        <a:defRPr sz="8000" b="1" kern="1200">
          <a:solidFill>
            <a:schemeClr val="bg1"/>
          </a:solidFill>
          <a:latin typeface="Poppins" pitchFamily="2" charset="77"/>
          <a:ea typeface="+mj-ea"/>
          <a:cs typeface="Poppins" pitchFamily="2" charset="77"/>
        </a:defRPr>
      </a:lvl1pPr>
    </p:titleStyle>
    <p:body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bg1"/>
          </a:solidFill>
          <a:latin typeface="Poppins" pitchFamily="2" charset="77"/>
          <a:ea typeface="+mn-ea"/>
          <a:cs typeface="Poppins" pitchFamily="2" charset="77"/>
        </a:defRPr>
      </a:lvl1pPr>
      <a:lvl2pPr marL="457200" indent="0" algn="l" defTabSz="914400" rtl="0" eaLnBrk="1" latinLnBrk="0" hangingPunct="1">
        <a:lnSpc>
          <a:spcPct val="90000"/>
        </a:lnSpc>
        <a:spcBef>
          <a:spcPts val="500"/>
        </a:spcBef>
        <a:buFont typeface="Arial" panose="020B0604020202020204" pitchFamily="34" charset="0"/>
        <a:buNone/>
        <a:defRPr sz="2400" b="1" kern="1200">
          <a:solidFill>
            <a:schemeClr val="tx1"/>
          </a:solidFill>
          <a:latin typeface="Source Sans Pro" panose="020B0503030403020204" pitchFamily="34" charset="77"/>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Source Sans Pro" panose="020B0503030403020204" pitchFamily="34" charset="77"/>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Source Sans Pro" panose="020B0503030403020204" pitchFamily="34" charset="77"/>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Source Sans Pro" panose="020B0503030403020204"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rgbClr val="012169"/>
        </a:solidFill>
        <a:effectLst/>
      </p:bgPr>
    </p:bg>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115859F-205F-C242-911F-CC938AC200CB}" type="datetime1">
              <a:rPr lang="en-US" smtClean="0"/>
              <a:t>7/19/2023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091AC62-753B-3240-A76B-ED140B7F97AA}" type="slidenum">
              <a:rPr lang="en-US" smtClean="0"/>
              <a:t>‹#›</a:t>
            </a:fld>
            <a:endParaRPr lang="en-US"/>
          </a:p>
        </p:txBody>
      </p:sp>
    </p:spTree>
    <p:extLst>
      <p:ext uri="{BB962C8B-B14F-4D97-AF65-F5344CB8AC3E}">
        <p14:creationId xmlns:p14="http://schemas.microsoft.com/office/powerpoint/2010/main" val="2157423098"/>
      </p:ext>
    </p:extLst>
  </p:cSld>
  <p:clrMap bg1="lt1" tx1="dk1" bg2="lt2" tx2="dk2" accent1="accent1" accent2="accent2" accent3="accent3" accent4="accent4" accent5="accent5" accent6="accent6" hlink="hlink" folHlink="folHlink"/>
  <p:sldLayoutIdLst>
    <p:sldLayoutId id="2147483682" r:id="rId1"/>
  </p:sldLayoutIdLst>
  <p:hf hdr="0"/>
  <p:txStyles>
    <p:titleStyle>
      <a:lvl1pPr algn="l" defTabSz="914400" rtl="0" eaLnBrk="1" latinLnBrk="0" hangingPunct="1">
        <a:lnSpc>
          <a:spcPct val="90000"/>
        </a:lnSpc>
        <a:spcBef>
          <a:spcPct val="0"/>
        </a:spcBef>
        <a:buNone/>
        <a:defRPr sz="8000" b="1" kern="1200">
          <a:solidFill>
            <a:schemeClr val="bg1"/>
          </a:solidFill>
          <a:latin typeface="Poppins" pitchFamily="2" charset="77"/>
          <a:ea typeface="+mj-ea"/>
          <a:cs typeface="Poppins" pitchFamily="2" charset="77"/>
        </a:defRPr>
      </a:lvl1pPr>
    </p:titleStyle>
    <p:body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bg1"/>
          </a:solidFill>
          <a:latin typeface="Poppins" pitchFamily="2" charset="77"/>
          <a:ea typeface="+mn-ea"/>
          <a:cs typeface="Poppins" pitchFamily="2" charset="77"/>
        </a:defRPr>
      </a:lvl1pPr>
      <a:lvl2pPr marL="457200" indent="0" algn="l" defTabSz="914400" rtl="0" eaLnBrk="1" latinLnBrk="0" hangingPunct="1">
        <a:lnSpc>
          <a:spcPct val="90000"/>
        </a:lnSpc>
        <a:spcBef>
          <a:spcPts val="500"/>
        </a:spcBef>
        <a:buFont typeface="Arial" panose="020B0604020202020204" pitchFamily="34" charset="0"/>
        <a:buNone/>
        <a:defRPr sz="2400" b="1" kern="1200">
          <a:solidFill>
            <a:schemeClr val="tx1"/>
          </a:solidFill>
          <a:latin typeface="Source Sans Pro" panose="020B0503030403020204" pitchFamily="34" charset="77"/>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Source Sans Pro" panose="020B0503030403020204" pitchFamily="34" charset="77"/>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Source Sans Pro" panose="020B0503030403020204" pitchFamily="34" charset="77"/>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Source Sans Pro" panose="020B0503030403020204"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rgbClr val="FF0000"/>
        </a:solidFill>
        <a:effectLst/>
      </p:bgPr>
    </p:bg>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115859F-205F-C242-911F-CC938AC200CB}" type="datetime1">
              <a:rPr lang="en-US" smtClean="0"/>
              <a:t>7/19/2023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091AC62-753B-3240-A76B-ED140B7F97AA}" type="slidenum">
              <a:rPr lang="en-US" smtClean="0"/>
              <a:t>‹#›</a:t>
            </a:fld>
            <a:endParaRPr lang="en-US"/>
          </a:p>
        </p:txBody>
      </p:sp>
    </p:spTree>
    <p:extLst>
      <p:ext uri="{BB962C8B-B14F-4D97-AF65-F5344CB8AC3E}">
        <p14:creationId xmlns:p14="http://schemas.microsoft.com/office/powerpoint/2010/main" val="23612012"/>
      </p:ext>
    </p:extLst>
  </p:cSld>
  <p:clrMap bg1="lt1" tx1="dk1" bg2="lt2" tx2="dk2" accent1="accent1" accent2="accent2" accent3="accent3" accent4="accent4" accent5="accent5" accent6="accent6" hlink="hlink" folHlink="folHlink"/>
  <p:sldLayoutIdLst>
    <p:sldLayoutId id="2147483684" r:id="rId1"/>
  </p:sldLayoutIdLst>
  <p:hf hdr="0"/>
  <p:txStyles>
    <p:titleStyle>
      <a:lvl1pPr algn="l" defTabSz="914400" rtl="0" eaLnBrk="1" latinLnBrk="0" hangingPunct="1">
        <a:lnSpc>
          <a:spcPct val="90000"/>
        </a:lnSpc>
        <a:spcBef>
          <a:spcPct val="0"/>
        </a:spcBef>
        <a:buNone/>
        <a:defRPr sz="8000" b="1" kern="1200">
          <a:solidFill>
            <a:schemeClr val="bg1"/>
          </a:solidFill>
          <a:latin typeface="Poppins" pitchFamily="2" charset="77"/>
          <a:ea typeface="+mj-ea"/>
          <a:cs typeface="Poppins" pitchFamily="2" charset="77"/>
        </a:defRPr>
      </a:lvl1pPr>
    </p:titleStyle>
    <p:body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bg1"/>
          </a:solidFill>
          <a:latin typeface="Poppins" pitchFamily="2" charset="77"/>
          <a:ea typeface="+mn-ea"/>
          <a:cs typeface="Poppins" pitchFamily="2" charset="77"/>
        </a:defRPr>
      </a:lvl1pPr>
      <a:lvl2pPr marL="457200" indent="0" algn="l" defTabSz="914400" rtl="0" eaLnBrk="1" latinLnBrk="0" hangingPunct="1">
        <a:lnSpc>
          <a:spcPct val="90000"/>
        </a:lnSpc>
        <a:spcBef>
          <a:spcPts val="500"/>
        </a:spcBef>
        <a:buFont typeface="Arial" panose="020B0604020202020204" pitchFamily="34" charset="0"/>
        <a:buNone/>
        <a:defRPr sz="2400" b="1" kern="1200">
          <a:solidFill>
            <a:schemeClr val="tx1"/>
          </a:solidFill>
          <a:latin typeface="Source Sans Pro" panose="020B0503030403020204" pitchFamily="34" charset="77"/>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Source Sans Pro" panose="020B0503030403020204" pitchFamily="34" charset="77"/>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Source Sans Pro" panose="020B0503030403020204" pitchFamily="34" charset="77"/>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Source Sans Pro" panose="020B0503030403020204"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xml"/><Relationship Id="rId1" Type="http://schemas.openxmlformats.org/officeDocument/2006/relationships/slideLayout" Target="../slideLayouts/slideLayout16.xml"/><Relationship Id="rId6" Type="http://schemas.openxmlformats.org/officeDocument/2006/relationships/image" Target="../media/image15.png"/><Relationship Id="rId5" Type="http://schemas.openxmlformats.org/officeDocument/2006/relationships/hyperlink" Target="https://creativecommons.org/licenses/by/3.0/" TargetMode="External"/><Relationship Id="rId4" Type="http://schemas.openxmlformats.org/officeDocument/2006/relationships/hyperlink" Target="https://www.miproximopaso.org/profile/summary/21-1021.00"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58.png"/><Relationship Id="rId5" Type="http://schemas.openxmlformats.org/officeDocument/2006/relationships/image" Target="../media/image57.jpg"/><Relationship Id="rId4" Type="http://schemas.openxmlformats.org/officeDocument/2006/relationships/image" Target="../media/image56.jpg"/></Relationships>
</file>

<file path=ppt/slides/_rels/slide11.xml.rels><?xml version="1.0" encoding="UTF-8" standalone="yes"?>
<Relationships xmlns="http://schemas.openxmlformats.org/package/2006/relationships"><Relationship Id="rId8" Type="http://schemas.openxmlformats.org/officeDocument/2006/relationships/image" Target="../media/image63.jpg"/><Relationship Id="rId3" Type="http://schemas.openxmlformats.org/officeDocument/2006/relationships/image" Target="../media/image59.jpg"/><Relationship Id="rId7" Type="http://schemas.openxmlformats.org/officeDocument/2006/relationships/image" Target="../media/image62.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1.png"/><Relationship Id="rId9" Type="http://schemas.openxmlformats.org/officeDocument/2006/relationships/image" Target="../media/image64.jpg"/></Relationships>
</file>

<file path=ppt/slides/_rels/slide12.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12.xml"/><Relationship Id="rId1" Type="http://schemas.openxmlformats.org/officeDocument/2006/relationships/slideLayout" Target="../slideLayouts/slideLayout16.xml"/><Relationship Id="rId5" Type="http://schemas.openxmlformats.org/officeDocument/2006/relationships/image" Target="../media/image54.png"/><Relationship Id="rId4" Type="http://schemas.openxmlformats.org/officeDocument/2006/relationships/hyperlink" Target="https://www.pexels.com/pt-br/foto/caucasiano-comunicacao-conversa-divulgacao-4226262/"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3.xml"/><Relationship Id="rId1" Type="http://schemas.openxmlformats.org/officeDocument/2006/relationships/slideLayout" Target="../slideLayouts/slideLayout19.xml"/></Relationships>
</file>

<file path=ppt/slides/_rels/slide14.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14.xml"/><Relationship Id="rId1" Type="http://schemas.openxmlformats.org/officeDocument/2006/relationships/slideLayout" Target="../slideLayouts/slideLayout9.xml"/><Relationship Id="rId4" Type="http://schemas.openxmlformats.org/officeDocument/2006/relationships/hyperlink" Target="https://pixabay.com/en/circle-tunnel-pattern-texture-822068/"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5.xml"/><Relationship Id="rId1" Type="http://schemas.openxmlformats.org/officeDocument/2006/relationships/slideLayout" Target="../slideLayouts/slideLayout16.xml"/><Relationship Id="rId4" Type="http://schemas.openxmlformats.org/officeDocument/2006/relationships/image" Target="../media/image53.png"/></Relationships>
</file>

<file path=ppt/slides/_rels/slide16.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16.xml"/><Relationship Id="rId1" Type="http://schemas.openxmlformats.org/officeDocument/2006/relationships/slideLayout" Target="../slideLayouts/slideLayout18.xml"/><Relationship Id="rId5" Type="http://schemas.openxmlformats.org/officeDocument/2006/relationships/image" Target="../media/image70.png"/><Relationship Id="rId4" Type="http://schemas.openxmlformats.org/officeDocument/2006/relationships/image" Target="../media/image69.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7.xml"/><Relationship Id="rId1" Type="http://schemas.openxmlformats.org/officeDocument/2006/relationships/video" Target="https://www.youtube.com/embed/hHFLHPa2Q5Q?feature=oembed" TargetMode="External"/><Relationship Id="rId6" Type="http://schemas.openxmlformats.org/officeDocument/2006/relationships/image" Target="../media/image72.jpeg"/><Relationship Id="rId5" Type="http://schemas.openxmlformats.org/officeDocument/2006/relationships/hyperlink" Target="http://www.flickr.com/photos/41191282@N00/125528260/" TargetMode="External"/><Relationship Id="rId4" Type="http://schemas.openxmlformats.org/officeDocument/2006/relationships/image" Target="../media/image71.jp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11.xml"/><Relationship Id="rId1" Type="http://schemas.openxmlformats.org/officeDocument/2006/relationships/tags" Target="../tags/tag2.xml"/><Relationship Id="rId4" Type="http://schemas.openxmlformats.org/officeDocument/2006/relationships/image" Target="../media/image73.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12.xml"/><Relationship Id="rId1" Type="http://schemas.openxmlformats.org/officeDocument/2006/relationships/tags" Target="../tags/tag3.xml"/><Relationship Id="rId4" Type="http://schemas.openxmlformats.org/officeDocument/2006/relationships/image" Target="../media/image74.png"/></Relationships>
</file>

<file path=ppt/slides/_rels/slide2.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25.svg"/><Relationship Id="rId18" Type="http://schemas.openxmlformats.org/officeDocument/2006/relationships/image" Target="../media/image30.png"/><Relationship Id="rId3" Type="http://schemas.openxmlformats.org/officeDocument/2006/relationships/hyperlink" Target="https://echo.cancer.org/program/hpv-vaccinations-a-community-health-workers-role-echo/" TargetMode="External"/><Relationship Id="rId7" Type="http://schemas.openxmlformats.org/officeDocument/2006/relationships/image" Target="../media/image19.svg"/><Relationship Id="rId12" Type="http://schemas.openxmlformats.org/officeDocument/2006/relationships/image" Target="../media/image24.png"/><Relationship Id="rId17" Type="http://schemas.openxmlformats.org/officeDocument/2006/relationships/image" Target="../media/image29.svg"/><Relationship Id="rId2" Type="http://schemas.openxmlformats.org/officeDocument/2006/relationships/notesSlide" Target="../notesSlides/notesSlide2.xml"/><Relationship Id="rId16" Type="http://schemas.openxmlformats.org/officeDocument/2006/relationships/image" Target="../media/image28.png"/><Relationship Id="rId20" Type="http://schemas.openxmlformats.org/officeDocument/2006/relationships/image" Target="../media/image32.png"/><Relationship Id="rId1" Type="http://schemas.openxmlformats.org/officeDocument/2006/relationships/slideLayout" Target="../slideLayouts/slideLayout4.xml"/><Relationship Id="rId6" Type="http://schemas.openxmlformats.org/officeDocument/2006/relationships/image" Target="../media/image18.png"/><Relationship Id="rId11" Type="http://schemas.openxmlformats.org/officeDocument/2006/relationships/image" Target="../media/image23.svg"/><Relationship Id="rId5" Type="http://schemas.openxmlformats.org/officeDocument/2006/relationships/image" Target="../media/image17.svg"/><Relationship Id="rId15" Type="http://schemas.openxmlformats.org/officeDocument/2006/relationships/image" Target="../media/image27.svg"/><Relationship Id="rId10" Type="http://schemas.openxmlformats.org/officeDocument/2006/relationships/image" Target="../media/image22.png"/><Relationship Id="rId19" Type="http://schemas.openxmlformats.org/officeDocument/2006/relationships/image" Target="../media/image31.svg"/><Relationship Id="rId4" Type="http://schemas.openxmlformats.org/officeDocument/2006/relationships/image" Target="../media/image16.png"/><Relationship Id="rId9" Type="http://schemas.openxmlformats.org/officeDocument/2006/relationships/image" Target="../media/image21.svg"/><Relationship Id="rId14" Type="http://schemas.openxmlformats.org/officeDocument/2006/relationships/image" Target="../media/image26.png"/></Relationships>
</file>

<file path=ppt/slides/_rels/slide20.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hyperlink" Target="https://forms.microsoft.com/r/9jmgVixV7n" TargetMode="External"/><Relationship Id="rId7" Type="http://schemas.openxmlformats.org/officeDocument/2006/relationships/hyperlink" Target="http://scherlund.blogspot.com/2016/06/what-does-student-engagement-look-like.html" TargetMode="External"/><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77.jpg"/><Relationship Id="rId5" Type="http://schemas.openxmlformats.org/officeDocument/2006/relationships/image" Target="../media/image76.svg"/><Relationship Id="rId4" Type="http://schemas.openxmlformats.org/officeDocument/2006/relationships/image" Target="../media/image75.png"/></Relationships>
</file>

<file path=ppt/slides/_rels/slide21.xml.rels><?xml version="1.0" encoding="UTF-8" standalone="yes"?>
<Relationships xmlns="http://schemas.openxmlformats.org/package/2006/relationships"><Relationship Id="rId3" Type="http://schemas.openxmlformats.org/officeDocument/2006/relationships/hyperlink" Target="http://www.echo.unm.edu/" TargetMode="External"/><Relationship Id="rId2" Type="http://schemas.openxmlformats.org/officeDocument/2006/relationships/notesSlide" Target="../notesSlides/notesSlide21.xml"/><Relationship Id="rId1" Type="http://schemas.openxmlformats.org/officeDocument/2006/relationships/slideLayout" Target="../slideLayouts/slideLayout8.xml"/><Relationship Id="rId6" Type="http://schemas.openxmlformats.org/officeDocument/2006/relationships/image" Target="../media/image53.png"/><Relationship Id="rId5" Type="http://schemas.openxmlformats.org/officeDocument/2006/relationships/hyperlink" Target="http://www.pngall.com/tips-png" TargetMode="External"/><Relationship Id="rId4" Type="http://schemas.openxmlformats.org/officeDocument/2006/relationships/image" Target="../media/image78.png"/></Relationships>
</file>

<file path=ppt/slides/_rels/slide22.xml.rels><?xml version="1.0" encoding="UTF-8" standalone="yes"?>
<Relationships xmlns="http://schemas.openxmlformats.org/package/2006/relationships"><Relationship Id="rId3" Type="http://schemas.microsoft.com/office/2018/10/relationships/comments" Target="../comments/modernComment_9B3_7FB2FC53.xml"/><Relationship Id="rId2" Type="http://schemas.openxmlformats.org/officeDocument/2006/relationships/notesSlide" Target="../notesSlides/notesSlide22.xml"/><Relationship Id="rId1" Type="http://schemas.openxmlformats.org/officeDocument/2006/relationships/slideLayout" Target="../slideLayouts/slideLayout8.xml"/><Relationship Id="rId5" Type="http://schemas.openxmlformats.org/officeDocument/2006/relationships/image" Target="../media/image53.png"/><Relationship Id="rId4" Type="http://schemas.openxmlformats.org/officeDocument/2006/relationships/hyperlink" Target="https://echo.cancer.org/program/hpv-vaccinations-a-community-health-workers-role-echo/"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79.jpg"/><Relationship Id="rId2" Type="http://schemas.openxmlformats.org/officeDocument/2006/relationships/notesSlide" Target="../notesSlides/notesSlide23.xml"/><Relationship Id="rId1" Type="http://schemas.openxmlformats.org/officeDocument/2006/relationships/slideLayout" Target="../slideLayouts/slideLayout16.xml"/><Relationship Id="rId5" Type="http://schemas.openxmlformats.org/officeDocument/2006/relationships/image" Target="../media/image53.png"/><Relationship Id="rId4" Type="http://schemas.openxmlformats.org/officeDocument/2006/relationships/image" Target="../media/image80.png"/></Relationships>
</file>

<file path=ppt/slides/_rels/slide24.xml.rels><?xml version="1.0" encoding="UTF-8" standalone="yes"?>
<Relationships xmlns="http://schemas.openxmlformats.org/package/2006/relationships"><Relationship Id="rId8" Type="http://schemas.openxmlformats.org/officeDocument/2006/relationships/image" Target="../media/image86.svg"/><Relationship Id="rId3" Type="http://schemas.openxmlformats.org/officeDocument/2006/relationships/image" Target="../media/image81.emf"/><Relationship Id="rId7" Type="http://schemas.openxmlformats.org/officeDocument/2006/relationships/image" Target="../media/image85.png"/><Relationship Id="rId2" Type="http://schemas.openxmlformats.org/officeDocument/2006/relationships/notesSlide" Target="../notesSlides/notesSlide24.xml"/><Relationship Id="rId1" Type="http://schemas.openxmlformats.org/officeDocument/2006/relationships/slideLayout" Target="../slideLayouts/slideLayout37.xml"/><Relationship Id="rId6" Type="http://schemas.openxmlformats.org/officeDocument/2006/relationships/image" Target="../media/image84.svg"/><Relationship Id="rId5" Type="http://schemas.openxmlformats.org/officeDocument/2006/relationships/image" Target="../media/image83.png"/><Relationship Id="rId4" Type="http://schemas.openxmlformats.org/officeDocument/2006/relationships/image" Target="../media/image82.png"/></Relationships>
</file>

<file path=ppt/slides/_rels/slide25.xml.rels><?xml version="1.0" encoding="UTF-8" standalone="yes"?>
<Relationships xmlns="http://schemas.openxmlformats.org/package/2006/relationships"><Relationship Id="rId8" Type="http://schemas.openxmlformats.org/officeDocument/2006/relationships/image" Target="../media/image92.png"/><Relationship Id="rId3" Type="http://schemas.openxmlformats.org/officeDocument/2006/relationships/image" Target="../media/image87.png"/><Relationship Id="rId7" Type="http://schemas.openxmlformats.org/officeDocument/2006/relationships/image" Target="../media/image91.png"/><Relationship Id="rId2" Type="http://schemas.openxmlformats.org/officeDocument/2006/relationships/notesSlide" Target="../notesSlides/notesSlide25.xml"/><Relationship Id="rId1" Type="http://schemas.openxmlformats.org/officeDocument/2006/relationships/slideLayout" Target="../slideLayouts/slideLayout26.xml"/><Relationship Id="rId6" Type="http://schemas.openxmlformats.org/officeDocument/2006/relationships/image" Target="../media/image90.svg"/><Relationship Id="rId5" Type="http://schemas.openxmlformats.org/officeDocument/2006/relationships/image" Target="../media/image89.png"/><Relationship Id="rId4" Type="http://schemas.openxmlformats.org/officeDocument/2006/relationships/image" Target="../media/image88.png"/><Relationship Id="rId9" Type="http://schemas.openxmlformats.org/officeDocument/2006/relationships/image" Target="../media/image93.sv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47.xml"/></Relationships>
</file>

<file path=ppt/slides/_rels/slide27.xml.rels><?xml version="1.0" encoding="UTF-8" standalone="yes"?>
<Relationships xmlns="http://schemas.openxmlformats.org/package/2006/relationships"><Relationship Id="rId3" Type="http://schemas.openxmlformats.org/officeDocument/2006/relationships/image" Target="../media/image94.JPG"/><Relationship Id="rId2" Type="http://schemas.openxmlformats.org/officeDocument/2006/relationships/notesSlide" Target="../notesSlides/notesSlide27.xml"/><Relationship Id="rId1" Type="http://schemas.openxmlformats.org/officeDocument/2006/relationships/slideLayout" Target="../slideLayouts/slideLayout32.xml"/><Relationship Id="rId5" Type="http://schemas.openxmlformats.org/officeDocument/2006/relationships/image" Target="../media/image96.JPG"/><Relationship Id="rId4" Type="http://schemas.openxmlformats.org/officeDocument/2006/relationships/image" Target="../media/image95.JPG"/></Relationships>
</file>

<file path=ppt/slides/_rels/slide28.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28.xml"/><Relationship Id="rId1" Type="http://schemas.openxmlformats.org/officeDocument/2006/relationships/slideLayout" Target="../slideLayouts/slideLayout31.xml"/><Relationship Id="rId4" Type="http://schemas.openxmlformats.org/officeDocument/2006/relationships/image" Target="../media/image98.png"/></Relationships>
</file>

<file path=ppt/slides/_rels/slide29.xml.rels><?xml version="1.0" encoding="UTF-8" standalone="yes"?>
<Relationships xmlns="http://schemas.openxmlformats.org/package/2006/relationships"><Relationship Id="rId3" Type="http://schemas.openxmlformats.org/officeDocument/2006/relationships/image" Target="../media/image99.JPG"/><Relationship Id="rId2" Type="http://schemas.openxmlformats.org/officeDocument/2006/relationships/notesSlide" Target="../notesSlides/notesSlide29.xml"/><Relationship Id="rId1" Type="http://schemas.openxmlformats.org/officeDocument/2006/relationships/slideLayout" Target="../slideLayouts/slideLayout40.xml"/><Relationship Id="rId4" Type="http://schemas.openxmlformats.org/officeDocument/2006/relationships/image" Target="../media/image100.JPG"/></Relationships>
</file>

<file path=ppt/slides/_rels/slide3.xml.rels><?xml version="1.0" encoding="UTF-8" standalone="yes"?>
<Relationships xmlns="http://schemas.openxmlformats.org/package/2006/relationships"><Relationship Id="rId8" Type="http://schemas.openxmlformats.org/officeDocument/2006/relationships/image" Target="../media/image38.svg"/><Relationship Id="rId3" Type="http://schemas.openxmlformats.org/officeDocument/2006/relationships/image" Target="../media/image33.png"/><Relationship Id="rId7" Type="http://schemas.openxmlformats.org/officeDocument/2006/relationships/image" Target="../media/image37.png"/><Relationship Id="rId12"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26.xml"/><Relationship Id="rId6" Type="http://schemas.openxmlformats.org/officeDocument/2006/relationships/image" Target="../media/image36.svg"/><Relationship Id="rId11" Type="http://schemas.openxmlformats.org/officeDocument/2006/relationships/image" Target="../media/image41.png"/><Relationship Id="rId5" Type="http://schemas.openxmlformats.org/officeDocument/2006/relationships/image" Target="../media/image35.png"/><Relationship Id="rId10" Type="http://schemas.openxmlformats.org/officeDocument/2006/relationships/image" Target="../media/image40.svg"/><Relationship Id="rId4" Type="http://schemas.openxmlformats.org/officeDocument/2006/relationships/image" Target="../media/image34.svg"/><Relationship Id="rId9" Type="http://schemas.openxmlformats.org/officeDocument/2006/relationships/image" Target="../media/image39.png"/></Relationships>
</file>

<file path=ppt/slides/_rels/slide30.xml.rels><?xml version="1.0" encoding="UTF-8" standalone="yes"?>
<Relationships xmlns="http://schemas.openxmlformats.org/package/2006/relationships"><Relationship Id="rId8" Type="http://schemas.openxmlformats.org/officeDocument/2006/relationships/image" Target="../media/image106.svg"/><Relationship Id="rId3" Type="http://schemas.openxmlformats.org/officeDocument/2006/relationships/image" Target="../media/image101.png"/><Relationship Id="rId7" Type="http://schemas.openxmlformats.org/officeDocument/2006/relationships/image" Target="../media/image105.png"/><Relationship Id="rId2" Type="http://schemas.openxmlformats.org/officeDocument/2006/relationships/notesSlide" Target="../notesSlides/notesSlide30.xml"/><Relationship Id="rId1" Type="http://schemas.openxmlformats.org/officeDocument/2006/relationships/slideLayout" Target="../slideLayouts/slideLayout6.xml"/><Relationship Id="rId6" Type="http://schemas.openxmlformats.org/officeDocument/2006/relationships/image" Target="../media/image104.svg"/><Relationship Id="rId11" Type="http://schemas.openxmlformats.org/officeDocument/2006/relationships/image" Target="../media/image53.png"/><Relationship Id="rId5" Type="http://schemas.openxmlformats.org/officeDocument/2006/relationships/image" Target="../media/image103.png"/><Relationship Id="rId10" Type="http://schemas.openxmlformats.org/officeDocument/2006/relationships/image" Target="../media/image108.svg"/><Relationship Id="rId4" Type="http://schemas.openxmlformats.org/officeDocument/2006/relationships/image" Target="../media/image102.svg"/><Relationship Id="rId9" Type="http://schemas.openxmlformats.org/officeDocument/2006/relationships/image" Target="../media/image107.png"/></Relationships>
</file>

<file path=ppt/slides/_rels/slide31.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109.png"/><Relationship Id="rId7" Type="http://schemas.openxmlformats.org/officeDocument/2006/relationships/image" Target="../media/image111.png"/><Relationship Id="rId2" Type="http://schemas.openxmlformats.org/officeDocument/2006/relationships/notesSlide" Target="../notesSlides/notesSlide31.xml"/><Relationship Id="rId1" Type="http://schemas.openxmlformats.org/officeDocument/2006/relationships/slideLayout" Target="../slideLayouts/slideLayout7.xml"/><Relationship Id="rId6" Type="http://schemas.openxmlformats.org/officeDocument/2006/relationships/hyperlink" Target="https://forms.microsoft.com/r/WkrwSzSpQZ" TargetMode="External"/><Relationship Id="rId5" Type="http://schemas.openxmlformats.org/officeDocument/2006/relationships/image" Target="../media/image110.png"/><Relationship Id="rId4" Type="http://schemas.openxmlformats.org/officeDocument/2006/relationships/hyperlink" Target="https://commons.wikimedia.org/wiki/File:Fyiportugallogopreto.png" TargetMode="External"/></Relationships>
</file>

<file path=ppt/slides/_rels/slide3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2.xml"/><Relationship Id="rId1" Type="http://schemas.openxmlformats.org/officeDocument/2006/relationships/slideLayout" Target="../slideLayouts/slideLayout16.xml"/><Relationship Id="rId5" Type="http://schemas.openxmlformats.org/officeDocument/2006/relationships/image" Target="../media/image53.png"/><Relationship Id="rId4" Type="http://schemas.openxmlformats.org/officeDocument/2006/relationships/image" Target="../media/image80.png"/></Relationships>
</file>

<file path=ppt/slides/_rels/slide3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3.xml"/><Relationship Id="rId1" Type="http://schemas.openxmlformats.org/officeDocument/2006/relationships/slideLayout" Target="../slideLayouts/slideLayout33.xml"/></Relationships>
</file>

<file path=ppt/slides/_rels/slide3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4.xml"/><Relationship Id="rId1" Type="http://schemas.openxmlformats.org/officeDocument/2006/relationships/slideLayout" Target="../slideLayouts/slideLayout33.xml"/></Relationships>
</file>

<file path=ppt/slides/_rels/slide35.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hyperlink" Target="https://www.nvchwa.org/about-us/" TargetMode="External"/><Relationship Id="rId7" Type="http://schemas.openxmlformats.org/officeDocument/2006/relationships/hyperlink" Target="https://www.childrenscolorado.org/doctors-and-departments/physicians/o/sean-oleary/" TargetMode="External"/><Relationship Id="rId2" Type="http://schemas.openxmlformats.org/officeDocument/2006/relationships/notesSlide" Target="../notesSlides/notesSlide35.xml"/><Relationship Id="rId1" Type="http://schemas.openxmlformats.org/officeDocument/2006/relationships/slideLayout" Target="../slideLayouts/slideLayout6.xml"/><Relationship Id="rId6" Type="http://schemas.openxmlformats.org/officeDocument/2006/relationships/hyperlink" Target="https://motivationalinterviewing.org/profile/aaronblackham" TargetMode="External"/><Relationship Id="rId5" Type="http://schemas.openxmlformats.org/officeDocument/2006/relationships/hyperlink" Target="https://www.hennepinhealthcare.org/provider/talee-vang-psyd-lp/" TargetMode="External"/><Relationship Id="rId4" Type="http://schemas.openxmlformats.org/officeDocument/2006/relationships/hyperlink" Target="https://mphysicians.org/providers/vanessa-slots" TargetMode="External"/></Relationships>
</file>

<file path=ppt/slides/_rels/slide36.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36.xml"/><Relationship Id="rId1" Type="http://schemas.openxmlformats.org/officeDocument/2006/relationships/slideLayout" Target="../slideLayouts/slideLayout6.xml"/><Relationship Id="rId5" Type="http://schemas.openxmlformats.org/officeDocument/2006/relationships/image" Target="../media/image53.png"/><Relationship Id="rId4" Type="http://schemas.openxmlformats.org/officeDocument/2006/relationships/image" Target="../media/image113.sv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8" Type="http://schemas.openxmlformats.org/officeDocument/2006/relationships/image" Target="../media/image115.svg"/><Relationship Id="rId13" Type="http://schemas.openxmlformats.org/officeDocument/2006/relationships/image" Target="../media/image120.png"/><Relationship Id="rId18" Type="http://schemas.openxmlformats.org/officeDocument/2006/relationships/image" Target="../media/image125.svg"/><Relationship Id="rId3" Type="http://schemas.openxmlformats.org/officeDocument/2006/relationships/hyperlink" Target="https://echo.cancer.org/program/hpv-vaccinations-a-community-health-workers-role-echo/" TargetMode="External"/><Relationship Id="rId21" Type="http://schemas.openxmlformats.org/officeDocument/2006/relationships/image" Target="../media/image128.png"/><Relationship Id="rId7" Type="http://schemas.openxmlformats.org/officeDocument/2006/relationships/image" Target="../media/image114.png"/><Relationship Id="rId12" Type="http://schemas.openxmlformats.org/officeDocument/2006/relationships/image" Target="../media/image119.svg"/><Relationship Id="rId17" Type="http://schemas.openxmlformats.org/officeDocument/2006/relationships/image" Target="../media/image124.png"/><Relationship Id="rId2" Type="http://schemas.openxmlformats.org/officeDocument/2006/relationships/notesSlide" Target="../notesSlides/notesSlide38.xml"/><Relationship Id="rId16" Type="http://schemas.openxmlformats.org/officeDocument/2006/relationships/image" Target="../media/image123.svg"/><Relationship Id="rId20" Type="http://schemas.openxmlformats.org/officeDocument/2006/relationships/image" Target="../media/image127.svg"/><Relationship Id="rId1" Type="http://schemas.openxmlformats.org/officeDocument/2006/relationships/slideLayout" Target="../slideLayouts/slideLayout10.xml"/><Relationship Id="rId6" Type="http://schemas.openxmlformats.org/officeDocument/2006/relationships/hyperlink" Target="https://forms.microsoft.com/r/9jmgVixV7n" TargetMode="External"/><Relationship Id="rId11" Type="http://schemas.openxmlformats.org/officeDocument/2006/relationships/image" Target="../media/image118.png"/><Relationship Id="rId5" Type="http://schemas.openxmlformats.org/officeDocument/2006/relationships/hyperlink" Target="mailto:jescaleraguerrero@med.unr.edu" TargetMode="External"/><Relationship Id="rId15" Type="http://schemas.openxmlformats.org/officeDocument/2006/relationships/image" Target="../media/image122.png"/><Relationship Id="rId10" Type="http://schemas.openxmlformats.org/officeDocument/2006/relationships/image" Target="../media/image117.svg"/><Relationship Id="rId19" Type="http://schemas.openxmlformats.org/officeDocument/2006/relationships/image" Target="../media/image126.png"/><Relationship Id="rId4" Type="http://schemas.openxmlformats.org/officeDocument/2006/relationships/hyperlink" Target="mailto:Ashley.Lach@cancer.org" TargetMode="External"/><Relationship Id="rId9" Type="http://schemas.openxmlformats.org/officeDocument/2006/relationships/image" Target="../media/image116.png"/><Relationship Id="rId14" Type="http://schemas.openxmlformats.org/officeDocument/2006/relationships/image" Target="../media/image121.svg"/></Relationships>
</file>

<file path=ppt/slides/_rels/slide39.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39.xml"/><Relationship Id="rId1" Type="http://schemas.openxmlformats.org/officeDocument/2006/relationships/slideLayout" Target="../slideLayouts/slideLayout19.xml"/></Relationships>
</file>

<file path=ppt/slides/_rels/slide4.xml.rels><?xml version="1.0" encoding="UTF-8" standalone="yes"?>
<Relationships xmlns="http://schemas.openxmlformats.org/package/2006/relationships"><Relationship Id="rId8" Type="http://schemas.openxmlformats.org/officeDocument/2006/relationships/diagramQuickStyle" Target="../diagrams/quickStyle1.xml"/><Relationship Id="rId13" Type="http://schemas.openxmlformats.org/officeDocument/2006/relationships/diagramQuickStyle" Target="../diagrams/quickStyle2.xml"/><Relationship Id="rId3" Type="http://schemas.openxmlformats.org/officeDocument/2006/relationships/image" Target="../media/image42.png"/><Relationship Id="rId7" Type="http://schemas.openxmlformats.org/officeDocument/2006/relationships/diagramLayout" Target="../diagrams/layout1.xml"/><Relationship Id="rId12" Type="http://schemas.openxmlformats.org/officeDocument/2006/relationships/diagramLayout" Target="../diagrams/layout2.xml"/><Relationship Id="rId17" Type="http://schemas.openxmlformats.org/officeDocument/2006/relationships/image" Target="../media/image46.png"/><Relationship Id="rId2" Type="http://schemas.openxmlformats.org/officeDocument/2006/relationships/notesSlide" Target="../notesSlides/notesSlide4.xml"/><Relationship Id="rId16" Type="http://schemas.openxmlformats.org/officeDocument/2006/relationships/image" Target="../media/image45.png"/><Relationship Id="rId1" Type="http://schemas.openxmlformats.org/officeDocument/2006/relationships/slideLayout" Target="../slideLayouts/slideLayout36.xml"/><Relationship Id="rId6" Type="http://schemas.openxmlformats.org/officeDocument/2006/relationships/diagramData" Target="../diagrams/data1.xml"/><Relationship Id="rId11" Type="http://schemas.openxmlformats.org/officeDocument/2006/relationships/diagramData" Target="../diagrams/data2.xml"/><Relationship Id="rId5" Type="http://schemas.openxmlformats.org/officeDocument/2006/relationships/image" Target="../media/image44.png"/><Relationship Id="rId15" Type="http://schemas.microsoft.com/office/2007/relationships/diagramDrawing" Target="../diagrams/drawing2.xml"/><Relationship Id="rId10" Type="http://schemas.microsoft.com/office/2007/relationships/diagramDrawing" Target="../diagrams/drawing1.xml"/><Relationship Id="rId4" Type="http://schemas.openxmlformats.org/officeDocument/2006/relationships/image" Target="../media/image43.png"/><Relationship Id="rId9" Type="http://schemas.openxmlformats.org/officeDocument/2006/relationships/diagramColors" Target="../diagrams/colors1.xml"/><Relationship Id="rId14" Type="http://schemas.openxmlformats.org/officeDocument/2006/relationships/diagramColors" Target="../diagrams/colors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9.xml"/></Relationships>
</file>

<file path=ppt/slides/_rels/slide5.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5.xml"/><Relationship Id="rId1" Type="http://schemas.openxmlformats.org/officeDocument/2006/relationships/slideLayout" Target="../slideLayouts/slideLayout36.xml"/><Relationship Id="rId6" Type="http://schemas.openxmlformats.org/officeDocument/2006/relationships/diagramColors" Target="../diagrams/colors3.xml"/><Relationship Id="rId5" Type="http://schemas.openxmlformats.org/officeDocument/2006/relationships/diagramQuickStyle" Target="../diagrams/quickStyle3.xml"/><Relationship Id="rId10" Type="http://schemas.openxmlformats.org/officeDocument/2006/relationships/image" Target="../media/image49.png"/><Relationship Id="rId4" Type="http://schemas.openxmlformats.org/officeDocument/2006/relationships/diagramLayout" Target="../diagrams/layout3.xml"/><Relationship Id="rId9" Type="http://schemas.openxmlformats.org/officeDocument/2006/relationships/image" Target="../media/image48.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9.xml"/></Relationships>
</file>

<file path=ppt/slides/_rels/slide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7.xml"/><Relationship Id="rId1" Type="http://schemas.openxmlformats.org/officeDocument/2006/relationships/slideLayout" Target="../slideLayouts/slideLayout16.xml"/><Relationship Id="rId5" Type="http://schemas.openxmlformats.org/officeDocument/2006/relationships/image" Target="../media/image32.png"/><Relationship Id="rId4" Type="http://schemas.openxmlformats.org/officeDocument/2006/relationships/image" Target="../media/image51.png"/></Relationships>
</file>

<file path=ppt/slides/_rels/slide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8.xml"/><Relationship Id="rId1" Type="http://schemas.openxmlformats.org/officeDocument/2006/relationships/slideLayout" Target="../slideLayouts/slideLayout4.xml"/><Relationship Id="rId4" Type="http://schemas.openxmlformats.org/officeDocument/2006/relationships/image" Target="../media/image53.png"/></Relationships>
</file>

<file path=ppt/slides/_rels/slide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9.xml"/><Relationship Id="rId1" Type="http://schemas.openxmlformats.org/officeDocument/2006/relationships/slideLayout" Target="../slideLayouts/slideLayout4.xml"/><Relationship Id="rId4" Type="http://schemas.openxmlformats.org/officeDocument/2006/relationships/image" Target="../media/image5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6B16412-F323-237A-5CDE-3782E1075748}"/>
              </a:ext>
            </a:extLst>
          </p:cNvPr>
          <p:cNvSpPr>
            <a:spLocks noGrp="1"/>
          </p:cNvSpPr>
          <p:nvPr>
            <p:ph type="body" sz="quarter" idx="13"/>
          </p:nvPr>
        </p:nvSpPr>
        <p:spPr>
          <a:xfrm>
            <a:off x="133351" y="4933951"/>
            <a:ext cx="3819524" cy="904874"/>
          </a:xfrm>
        </p:spPr>
        <p:txBody>
          <a:bodyPr/>
          <a:lstStyle/>
          <a:p>
            <a:r>
              <a:rPr lang="en-US" sz="1500" b="1" dirty="0"/>
              <a:t>Wednesday, July 19</a:t>
            </a:r>
            <a:r>
              <a:rPr lang="en-US" sz="1500" b="1" baseline="30000" dirty="0"/>
              <a:t>th</a:t>
            </a:r>
            <a:r>
              <a:rPr lang="en-US" sz="1500" b="1" dirty="0"/>
              <a:t>, 2023</a:t>
            </a:r>
          </a:p>
          <a:p>
            <a:r>
              <a:rPr lang="en-US" sz="1500" b="1" dirty="0"/>
              <a:t>12-1:15pm PST</a:t>
            </a:r>
            <a:endParaRPr lang="en-US" sz="1500" dirty="0"/>
          </a:p>
        </p:txBody>
      </p:sp>
      <p:sp>
        <p:nvSpPr>
          <p:cNvPr id="13" name="Text Placeholder 4">
            <a:extLst>
              <a:ext uri="{FF2B5EF4-FFF2-40B4-BE49-F238E27FC236}">
                <a16:creationId xmlns:a16="http://schemas.microsoft.com/office/drawing/2014/main" id="{1B1640D4-E1A1-D1DE-60BF-DFE38F4138CC}"/>
              </a:ext>
            </a:extLst>
          </p:cNvPr>
          <p:cNvSpPr>
            <a:spLocks noGrp="1"/>
          </p:cNvSpPr>
          <p:nvPr>
            <p:ph type="body" sz="quarter" idx="14"/>
          </p:nvPr>
        </p:nvSpPr>
        <p:spPr>
          <a:xfrm>
            <a:off x="3635297" y="2023243"/>
            <a:ext cx="9411630" cy="2291991"/>
          </a:xfrm>
        </p:spPr>
        <p:txBody>
          <a:bodyPr>
            <a:noAutofit/>
          </a:bodyPr>
          <a:lstStyle/>
          <a:p>
            <a:pPr algn="ctr"/>
            <a:r>
              <a:rPr lang="en-US" sz="3200" b="1" dirty="0"/>
              <a:t>HPV Vaccinations: </a:t>
            </a:r>
          </a:p>
          <a:p>
            <a:pPr algn="ctr"/>
            <a:r>
              <a:rPr lang="en-US" sz="3200" b="1" dirty="0"/>
              <a:t>A Community Health Worker’s Role </a:t>
            </a:r>
          </a:p>
          <a:p>
            <a:pPr algn="ctr"/>
            <a:r>
              <a:rPr lang="en-US" sz="3200" b="1" dirty="0"/>
              <a:t>ECHO Series</a:t>
            </a:r>
          </a:p>
        </p:txBody>
      </p:sp>
      <p:sp>
        <p:nvSpPr>
          <p:cNvPr id="14" name="Title 2">
            <a:extLst>
              <a:ext uri="{FF2B5EF4-FFF2-40B4-BE49-F238E27FC236}">
                <a16:creationId xmlns:a16="http://schemas.microsoft.com/office/drawing/2014/main" id="{52A17105-7BA2-EA75-D9B5-3EAF09D072DB}"/>
              </a:ext>
            </a:extLst>
          </p:cNvPr>
          <p:cNvSpPr txBox="1">
            <a:spLocks/>
          </p:cNvSpPr>
          <p:nvPr/>
        </p:nvSpPr>
        <p:spPr>
          <a:xfrm>
            <a:off x="4341309" y="4315234"/>
            <a:ext cx="7999605" cy="2387600"/>
          </a:xfrm>
          <a:prstGeom prst="rect">
            <a:avLst/>
          </a:prstGeom>
        </p:spPr>
        <p:txBody>
          <a:bodyPr/>
          <a:lstStyle>
            <a:lvl1pPr algn="l" defTabSz="914400" rtl="0" eaLnBrk="1" latinLnBrk="0" hangingPunct="1">
              <a:lnSpc>
                <a:spcPct val="90000"/>
              </a:lnSpc>
              <a:spcBef>
                <a:spcPct val="0"/>
              </a:spcBef>
              <a:buNone/>
              <a:defRPr sz="4400" b="1" kern="1200">
                <a:solidFill>
                  <a:srgbClr val="2746F8"/>
                </a:solidFill>
                <a:latin typeface="Poppins" pitchFamily="2" charset="77"/>
                <a:ea typeface="+mj-ea"/>
                <a:cs typeface="Poppins" pitchFamily="2" charset="77"/>
              </a:defRPr>
            </a:lvl1pPr>
          </a:lstStyle>
          <a:p>
            <a:pPr algn="ctr"/>
            <a:r>
              <a:rPr lang="en-US" sz="3200" dirty="0">
                <a:solidFill>
                  <a:srgbClr val="FF0000"/>
                </a:solidFill>
              </a:rPr>
              <a:t>Session 0: </a:t>
            </a:r>
          </a:p>
          <a:p>
            <a:pPr algn="ctr"/>
            <a:r>
              <a:rPr lang="en-US" sz="3200" dirty="0">
                <a:solidFill>
                  <a:srgbClr val="FF0000"/>
                </a:solidFill>
              </a:rPr>
              <a:t>Orientation &amp; Networking</a:t>
            </a:r>
            <a:r>
              <a:rPr lang="en-US" sz="3200" dirty="0"/>
              <a:t> </a:t>
            </a:r>
          </a:p>
        </p:txBody>
      </p:sp>
      <p:pic>
        <p:nvPicPr>
          <p:cNvPr id="15" name="Picture 14" descr="A group of people sitting at a table&#10;&#10;Description automatically generated with medium confidence">
            <a:extLst>
              <a:ext uri="{FF2B5EF4-FFF2-40B4-BE49-F238E27FC236}">
                <a16:creationId xmlns:a16="http://schemas.microsoft.com/office/drawing/2014/main" id="{51434963-02BC-4CB1-EB3A-DCA758F12B0A}"/>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133351" y="1494264"/>
            <a:ext cx="4341540" cy="2442116"/>
          </a:xfrm>
          <a:prstGeom prst="rect">
            <a:avLst/>
          </a:prstGeom>
        </p:spPr>
      </p:pic>
      <p:sp>
        <p:nvSpPr>
          <p:cNvPr id="16" name="TextBox 15">
            <a:extLst>
              <a:ext uri="{FF2B5EF4-FFF2-40B4-BE49-F238E27FC236}">
                <a16:creationId xmlns:a16="http://schemas.microsoft.com/office/drawing/2014/main" id="{4FAAE64B-1DEA-305C-6E42-8591B939C4E6}"/>
              </a:ext>
            </a:extLst>
          </p:cNvPr>
          <p:cNvSpPr txBox="1"/>
          <p:nvPr/>
        </p:nvSpPr>
        <p:spPr>
          <a:xfrm>
            <a:off x="133351" y="8352264"/>
            <a:ext cx="3683618" cy="230832"/>
          </a:xfrm>
          <a:prstGeom prst="rect">
            <a:avLst/>
          </a:prstGeom>
          <a:noFill/>
        </p:spPr>
        <p:txBody>
          <a:bodyPr wrap="square" rtlCol="0">
            <a:spAutoFit/>
          </a:bodyPr>
          <a:lstStyle/>
          <a:p>
            <a:r>
              <a:rPr lang="en-US" sz="900">
                <a:hlinkClick r:id="rId4" tooltip="https://www.miproximopaso.org/profile/summary/21-1021.00"/>
              </a:rPr>
              <a:t>This Photo</a:t>
            </a:r>
            <a:r>
              <a:rPr lang="en-US" sz="900"/>
              <a:t> by Unknown Author is licensed under </a:t>
            </a:r>
            <a:r>
              <a:rPr lang="en-US" sz="900">
                <a:hlinkClick r:id="rId5" tooltip="https://creativecommons.org/licenses/by/3.0/"/>
              </a:rPr>
              <a:t>CC BY</a:t>
            </a:r>
            <a:endParaRPr lang="en-US" sz="900"/>
          </a:p>
        </p:txBody>
      </p:sp>
      <p:sp>
        <p:nvSpPr>
          <p:cNvPr id="7" name="Rectangle 6">
            <a:extLst>
              <a:ext uri="{FF2B5EF4-FFF2-40B4-BE49-F238E27FC236}">
                <a16:creationId xmlns:a16="http://schemas.microsoft.com/office/drawing/2014/main" id="{C83AFBB9-B633-034C-FE70-90A33B0B4211}"/>
              </a:ext>
            </a:extLst>
          </p:cNvPr>
          <p:cNvSpPr/>
          <p:nvPr/>
        </p:nvSpPr>
        <p:spPr>
          <a:xfrm>
            <a:off x="9340770" y="335666"/>
            <a:ext cx="2511706" cy="115859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85D44A7C-D578-DAA7-AA67-6E5B236414A7}"/>
              </a:ext>
            </a:extLst>
          </p:cNvPr>
          <p:cNvPicPr>
            <a:picLocks noChangeAspect="1"/>
          </p:cNvPicPr>
          <p:nvPr/>
        </p:nvPicPr>
        <p:blipFill>
          <a:blip r:embed="rId6"/>
          <a:stretch>
            <a:fillRect/>
          </a:stretch>
        </p:blipFill>
        <p:spPr>
          <a:xfrm>
            <a:off x="7725126" y="5650887"/>
            <a:ext cx="4127350" cy="1207113"/>
          </a:xfrm>
          <a:prstGeom prst="rect">
            <a:avLst/>
          </a:prstGeom>
        </p:spPr>
      </p:pic>
    </p:spTree>
    <p:extLst>
      <p:ext uri="{BB962C8B-B14F-4D97-AF65-F5344CB8AC3E}">
        <p14:creationId xmlns:p14="http://schemas.microsoft.com/office/powerpoint/2010/main" val="303215322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444498" y="180759"/>
            <a:ext cx="11290300" cy="523220"/>
          </a:xfrm>
          <a:prstGeom prst="rect">
            <a:avLst/>
          </a:prstGeom>
          <a:noFill/>
        </p:spPr>
        <p:txBody>
          <a:bodyPr wrap="square" rtlCol="0">
            <a:spAutoFit/>
          </a:bodyPr>
          <a:lstStyle/>
          <a:p>
            <a:pPr marL="0" marR="0" lvl="0" indent="0" algn="ctr" defTabSz="914354" rtl="0" eaLnBrk="1" fontAlgn="auto" latinLnBrk="0" hangingPunct="1">
              <a:spcBef>
                <a:spcPts val="0"/>
              </a:spcBef>
              <a:spcAft>
                <a:spcPts val="0"/>
              </a:spcAft>
              <a:buClrTx/>
              <a:buSzTx/>
              <a:buFontTx/>
              <a:buNone/>
              <a:tabLst/>
              <a:defRPr/>
            </a:pPr>
            <a:r>
              <a:rPr kumimoji="0" lang="en-US" sz="2800" b="1" i="0" u="none" strike="noStrike" kern="1200" cap="none" spc="0" normalizeH="0" baseline="0" noProof="0" dirty="0">
                <a:ln>
                  <a:noFill/>
                </a:ln>
                <a:solidFill>
                  <a:srgbClr val="403F41"/>
                </a:solidFill>
                <a:effectLst/>
                <a:uLnTx/>
                <a:uFillTx/>
                <a:latin typeface="Poppins" panose="00000500000000000000" pitchFamily="2" charset="0"/>
                <a:ea typeface="Source Sans Pro" charset="0"/>
                <a:cs typeface="Poppins" panose="00000500000000000000" pitchFamily="2" charset="0"/>
              </a:rPr>
              <a:t>Introductions:</a:t>
            </a:r>
            <a:r>
              <a:rPr kumimoji="0" lang="en-US" sz="2800" b="1" i="0" u="none" strike="noStrike" kern="1200" cap="none" spc="0" normalizeH="0" baseline="0" noProof="0" dirty="0">
                <a:ln>
                  <a:noFill/>
                </a:ln>
                <a:solidFill>
                  <a:srgbClr val="2746F8"/>
                </a:solidFill>
                <a:effectLst/>
                <a:uLnTx/>
                <a:uFillTx/>
                <a:latin typeface="Poppins" panose="00000500000000000000" pitchFamily="2" charset="0"/>
                <a:ea typeface="Source Sans Pro" charset="0"/>
                <a:cs typeface="Poppins" panose="00000500000000000000" pitchFamily="2" charset="0"/>
              </a:rPr>
              <a:t>  </a:t>
            </a:r>
            <a:r>
              <a:rPr lang="en-US" sz="2800" b="1" dirty="0">
                <a:solidFill>
                  <a:srgbClr val="2746F8"/>
                </a:solidFill>
                <a:latin typeface="Poppins" panose="00000500000000000000" pitchFamily="2" charset="0"/>
                <a:cs typeface="Poppins" panose="00000500000000000000" pitchFamily="2" charset="0"/>
              </a:rPr>
              <a:t>Meet Our HUB Subject Matter Experts (SMEs)</a:t>
            </a:r>
            <a:endParaRPr kumimoji="0" lang="en-US" sz="2800" b="1" i="0" u="none" strike="noStrike" kern="1200" cap="none" spc="0" normalizeH="0" baseline="0" noProof="0" dirty="0">
              <a:ln>
                <a:noFill/>
              </a:ln>
              <a:solidFill>
                <a:srgbClr val="2746F8"/>
              </a:solidFill>
              <a:effectLst/>
              <a:uLnTx/>
              <a:uFillTx/>
              <a:latin typeface="Poppins" panose="00000500000000000000" pitchFamily="2" charset="0"/>
              <a:ea typeface="Source Sans Pro" charset="0"/>
              <a:cs typeface="Poppins" panose="00000500000000000000" pitchFamily="2" charset="0"/>
            </a:endParaRPr>
          </a:p>
        </p:txBody>
      </p:sp>
      <p:sp>
        <p:nvSpPr>
          <p:cNvPr id="5" name="TextBox 4">
            <a:extLst>
              <a:ext uri="{FF2B5EF4-FFF2-40B4-BE49-F238E27FC236}">
                <a16:creationId xmlns:a16="http://schemas.microsoft.com/office/drawing/2014/main" id="{86AF521D-0A86-411A-8986-5D7C51272919}"/>
              </a:ext>
            </a:extLst>
          </p:cNvPr>
          <p:cNvSpPr txBox="1"/>
          <p:nvPr/>
        </p:nvSpPr>
        <p:spPr>
          <a:xfrm>
            <a:off x="-104225" y="3848038"/>
            <a:ext cx="3335663" cy="938719"/>
          </a:xfrm>
          <a:prstGeom prst="rect">
            <a:avLst/>
          </a:prstGeom>
          <a:noFill/>
        </p:spPr>
        <p:txBody>
          <a:bodyPr wrap="square" lIns="91440" tIns="45720" rIns="91440" bIns="45720" rtlCol="0" anchor="t">
            <a:spAutoFit/>
          </a:bodyPr>
          <a:lstStyle/>
          <a:p>
            <a:pPr lvl="0" algn="ctr">
              <a:defRPr/>
            </a:pPr>
            <a:r>
              <a:rPr lang="en-US" sz="1100" b="1" dirty="0">
                <a:solidFill>
                  <a:srgbClr val="FF0000"/>
                </a:solidFill>
                <a:latin typeface="Source Sans Pro" panose="020B0503030403020204" pitchFamily="34" charset="0"/>
              </a:rPr>
              <a:t>Jose Cucalon-Calderon, MD</a:t>
            </a:r>
          </a:p>
          <a:p>
            <a:pPr algn="ctr">
              <a:defRPr/>
            </a:pPr>
            <a:r>
              <a:rPr lang="en-US" sz="1100" b="1" dirty="0">
                <a:solidFill>
                  <a:srgbClr val="3A3B3E"/>
                </a:solidFill>
                <a:latin typeface="myriad-pro"/>
              </a:rPr>
              <a:t>Associate</a:t>
            </a:r>
            <a:r>
              <a:rPr lang="en-US" sz="1100" b="1" i="0" dirty="0">
                <a:solidFill>
                  <a:srgbClr val="3A3B3E"/>
                </a:solidFill>
                <a:effectLst/>
                <a:latin typeface="myriad-pro"/>
              </a:rPr>
              <a:t> Professor; Pediatrics Department</a:t>
            </a:r>
            <a:r>
              <a:rPr lang="en-US" sz="1100" b="0" i="0" dirty="0">
                <a:solidFill>
                  <a:srgbClr val="3A3B3E"/>
                </a:solidFill>
                <a:effectLst/>
                <a:latin typeface="myriad-pro"/>
              </a:rPr>
              <a:t>:</a:t>
            </a:r>
            <a:endParaRPr lang="en-US" sz="1100" b="1" dirty="0">
              <a:solidFill>
                <a:srgbClr val="012169"/>
              </a:solidFill>
              <a:latin typeface="Source Sans Pro" panose="020B0503030403020204" pitchFamily="34" charset="0"/>
              <a:ea typeface="Source Sans Pro" panose="020B0503030403020204" pitchFamily="34" charset="0"/>
            </a:endParaRPr>
          </a:p>
          <a:p>
            <a:pPr algn="ctr">
              <a:defRPr/>
            </a:pPr>
            <a:r>
              <a:rPr lang="en-US" sz="1100" b="1" dirty="0">
                <a:solidFill>
                  <a:srgbClr val="012169"/>
                </a:solidFill>
                <a:latin typeface="Source Sans Pro"/>
                <a:ea typeface="Source Sans Pro"/>
              </a:rPr>
              <a:t>Vaccination Representative, Nevada Chapter, American Academy of Pediatrics</a:t>
            </a:r>
            <a:endParaRPr lang="en-US" dirty="0"/>
          </a:p>
          <a:p>
            <a:pPr lvl="0" algn="ctr">
              <a:defRPr/>
            </a:pPr>
            <a:r>
              <a:rPr lang="en-US" sz="1100" b="1" i="1" dirty="0">
                <a:solidFill>
                  <a:srgbClr val="FF0000"/>
                </a:solidFill>
                <a:latin typeface="Source Sans Pro" panose="020B0503030403020204" pitchFamily="34" charset="0"/>
              </a:rPr>
              <a:t>University of Nevada, Reno</a:t>
            </a:r>
          </a:p>
        </p:txBody>
      </p:sp>
      <p:sp>
        <p:nvSpPr>
          <p:cNvPr id="14" name="TextBox 13">
            <a:extLst>
              <a:ext uri="{FF2B5EF4-FFF2-40B4-BE49-F238E27FC236}">
                <a16:creationId xmlns:a16="http://schemas.microsoft.com/office/drawing/2014/main" id="{826EA4A4-638E-47B5-911C-936DD66BA063}"/>
              </a:ext>
            </a:extLst>
          </p:cNvPr>
          <p:cNvSpPr txBox="1"/>
          <p:nvPr/>
        </p:nvSpPr>
        <p:spPr>
          <a:xfrm>
            <a:off x="2284833" y="3932676"/>
            <a:ext cx="4010313" cy="600164"/>
          </a:xfrm>
          <a:prstGeom prst="rect">
            <a:avLst/>
          </a:prstGeom>
          <a:noFill/>
        </p:spPr>
        <p:txBody>
          <a:bodyPr wrap="square" rtlCol="0">
            <a:spAutoFit/>
          </a:bodyPr>
          <a:lstStyle/>
          <a:p>
            <a:pPr lvl="0" algn="ctr">
              <a:defRPr/>
            </a:pPr>
            <a:r>
              <a:rPr lang="en-US" sz="1100" b="1" dirty="0">
                <a:solidFill>
                  <a:srgbClr val="FF0000"/>
                </a:solidFill>
                <a:latin typeface="Source Sans Pro" panose="020B0503030403020204" pitchFamily="34" charset="0"/>
              </a:rPr>
              <a:t>Liz Partida, CHW</a:t>
            </a:r>
          </a:p>
          <a:p>
            <a:pPr lvl="0" algn="ctr">
              <a:defRPr/>
            </a:pPr>
            <a:r>
              <a:rPr lang="en-US" sz="1100" b="1" dirty="0">
                <a:solidFill>
                  <a:srgbClr val="012169"/>
                </a:solidFill>
                <a:latin typeface="Source Sans Pro" panose="020B0503030403020204" pitchFamily="34" charset="0"/>
              </a:rPr>
              <a:t>Cancer Care &amp; Prevention Coordinator</a:t>
            </a:r>
          </a:p>
          <a:p>
            <a:pPr lvl="0" algn="ctr">
              <a:defRPr/>
            </a:pPr>
            <a:r>
              <a:rPr lang="en-US" sz="1100" b="1" i="1" dirty="0">
                <a:solidFill>
                  <a:srgbClr val="FF0000"/>
                </a:solidFill>
                <a:latin typeface="Source Sans Pro" panose="020B0503030403020204" pitchFamily="34" charset="0"/>
              </a:rPr>
              <a:t>Community Health Alliance </a:t>
            </a:r>
          </a:p>
        </p:txBody>
      </p:sp>
      <p:sp>
        <p:nvSpPr>
          <p:cNvPr id="7" name="TextBox 6">
            <a:extLst>
              <a:ext uri="{FF2B5EF4-FFF2-40B4-BE49-F238E27FC236}">
                <a16:creationId xmlns:a16="http://schemas.microsoft.com/office/drawing/2014/main" id="{13E05C88-E6C1-E162-BC3E-E1B3E7EBE305}"/>
              </a:ext>
            </a:extLst>
          </p:cNvPr>
          <p:cNvSpPr txBox="1"/>
          <p:nvPr/>
        </p:nvSpPr>
        <p:spPr>
          <a:xfrm>
            <a:off x="5275941" y="3932676"/>
            <a:ext cx="3684623" cy="600164"/>
          </a:xfrm>
          <a:prstGeom prst="rect">
            <a:avLst/>
          </a:prstGeom>
          <a:noFill/>
        </p:spPr>
        <p:txBody>
          <a:bodyPr wrap="square" rtlCol="0">
            <a:spAutoFit/>
          </a:bodyPr>
          <a:lstStyle/>
          <a:p>
            <a:pPr lvl="0" algn="ctr">
              <a:defRPr/>
            </a:pPr>
            <a:r>
              <a:rPr lang="en-US" sz="1100" b="1" dirty="0">
                <a:solidFill>
                  <a:srgbClr val="FF0000"/>
                </a:solidFill>
                <a:latin typeface="Source Sans Pro" panose="020B0503030403020204" pitchFamily="34" charset="0"/>
              </a:rPr>
              <a:t>Karen Schwind, BSN, RN, NCSN</a:t>
            </a:r>
          </a:p>
          <a:p>
            <a:pPr lvl="0" algn="ctr">
              <a:defRPr/>
            </a:pPr>
            <a:r>
              <a:rPr lang="en-US" sz="1100" b="1" dirty="0">
                <a:solidFill>
                  <a:srgbClr val="012169"/>
                </a:solidFill>
                <a:latin typeface="Source Sans Pro" panose="020B0503030403020204" pitchFamily="34" charset="0"/>
              </a:rPr>
              <a:t>Director of Health Services</a:t>
            </a:r>
          </a:p>
          <a:p>
            <a:pPr lvl="0" algn="ctr">
              <a:defRPr/>
            </a:pPr>
            <a:r>
              <a:rPr lang="en-US" sz="1100" b="1" i="1" dirty="0">
                <a:solidFill>
                  <a:srgbClr val="FF0000"/>
                </a:solidFill>
                <a:latin typeface="Source Sans Pro" panose="020B0503030403020204" pitchFamily="34" charset="0"/>
              </a:rPr>
              <a:t>New Braunfels Independent School District </a:t>
            </a:r>
          </a:p>
        </p:txBody>
      </p:sp>
      <p:sp>
        <p:nvSpPr>
          <p:cNvPr id="8" name="TextBox 7">
            <a:extLst>
              <a:ext uri="{FF2B5EF4-FFF2-40B4-BE49-F238E27FC236}">
                <a16:creationId xmlns:a16="http://schemas.microsoft.com/office/drawing/2014/main" id="{C100E25C-52C7-F84F-2775-9E662A9650A3}"/>
              </a:ext>
            </a:extLst>
          </p:cNvPr>
          <p:cNvSpPr txBox="1"/>
          <p:nvPr/>
        </p:nvSpPr>
        <p:spPr>
          <a:xfrm>
            <a:off x="8684204" y="3932676"/>
            <a:ext cx="3335664" cy="600164"/>
          </a:xfrm>
          <a:prstGeom prst="rect">
            <a:avLst/>
          </a:prstGeom>
          <a:noFill/>
        </p:spPr>
        <p:txBody>
          <a:bodyPr wrap="square" rtlCol="0">
            <a:spAutoFit/>
          </a:bodyPr>
          <a:lstStyle/>
          <a:p>
            <a:pPr lvl="0" algn="ctr">
              <a:defRPr/>
            </a:pPr>
            <a:r>
              <a:rPr lang="en-US" sz="1100" b="1" dirty="0">
                <a:solidFill>
                  <a:srgbClr val="FF0000"/>
                </a:solidFill>
                <a:latin typeface="Source Sans Pro" panose="020B0503030403020204" pitchFamily="34" charset="0"/>
              </a:rPr>
              <a:t>Lauren Zion, PharmD, BCPS, BCOP</a:t>
            </a:r>
          </a:p>
          <a:p>
            <a:pPr lvl="0" algn="ctr">
              <a:defRPr/>
            </a:pPr>
            <a:r>
              <a:rPr lang="en-US" sz="1100" b="1" dirty="0">
                <a:solidFill>
                  <a:srgbClr val="012169"/>
                </a:solidFill>
                <a:latin typeface="Source Sans Pro" panose="020B0503030403020204" pitchFamily="34" charset="0"/>
              </a:rPr>
              <a:t>Pharmacist</a:t>
            </a:r>
          </a:p>
          <a:p>
            <a:pPr lvl="0" algn="ctr">
              <a:defRPr/>
            </a:pPr>
            <a:r>
              <a:rPr lang="en-US" sz="1100" b="1" i="1" dirty="0">
                <a:solidFill>
                  <a:srgbClr val="FF0000"/>
                </a:solidFill>
                <a:latin typeface="Source Sans Pro" panose="020B0503030403020204" pitchFamily="34" charset="0"/>
              </a:rPr>
              <a:t>Renown Health</a:t>
            </a:r>
          </a:p>
        </p:txBody>
      </p:sp>
      <p:sp>
        <p:nvSpPr>
          <p:cNvPr id="12" name="TextBox 11">
            <a:extLst>
              <a:ext uri="{FF2B5EF4-FFF2-40B4-BE49-F238E27FC236}">
                <a16:creationId xmlns:a16="http://schemas.microsoft.com/office/drawing/2014/main" id="{5FCF12DD-7A6D-DD60-9C0A-67F97542CBA3}"/>
              </a:ext>
            </a:extLst>
          </p:cNvPr>
          <p:cNvSpPr txBox="1"/>
          <p:nvPr/>
        </p:nvSpPr>
        <p:spPr>
          <a:xfrm>
            <a:off x="6636589" y="2193985"/>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a:p>
        </p:txBody>
      </p:sp>
      <p:pic>
        <p:nvPicPr>
          <p:cNvPr id="3" name="Picture 2" descr="A person in a suit and tie&#10;&#10;Description automatically generated with medium confidence">
            <a:extLst>
              <a:ext uri="{FF2B5EF4-FFF2-40B4-BE49-F238E27FC236}">
                <a16:creationId xmlns:a16="http://schemas.microsoft.com/office/drawing/2014/main" id="{303C6B3D-2E76-C16D-AF57-D2FB4CC525B1}"/>
              </a:ext>
            </a:extLst>
          </p:cNvPr>
          <p:cNvPicPr>
            <a:picLocks noChangeAspect="1"/>
          </p:cNvPicPr>
          <p:nvPr/>
        </p:nvPicPr>
        <p:blipFill rotWithShape="1">
          <a:blip r:embed="rId3"/>
          <a:srcRect l="35740" t="-975" r="6663" b="975"/>
          <a:stretch/>
        </p:blipFill>
        <p:spPr>
          <a:xfrm>
            <a:off x="716691" y="1771626"/>
            <a:ext cx="1634056" cy="1991773"/>
          </a:xfrm>
          <a:prstGeom prst="rect">
            <a:avLst/>
          </a:prstGeom>
          <a:ln>
            <a:noFill/>
          </a:ln>
          <a:effectLst>
            <a:outerShdw blurRad="292100" dist="139700" dir="2700000" algn="tl" rotWithShape="0">
              <a:srgbClr val="333333">
                <a:alpha val="65000"/>
              </a:srgbClr>
            </a:outerShdw>
          </a:effectLst>
        </p:spPr>
      </p:pic>
      <p:pic>
        <p:nvPicPr>
          <p:cNvPr id="6" name="Picture 5" descr="A person skiing down a snowy hill&#10;&#10;Description automatically generated with low confidence">
            <a:extLst>
              <a:ext uri="{FF2B5EF4-FFF2-40B4-BE49-F238E27FC236}">
                <a16:creationId xmlns:a16="http://schemas.microsoft.com/office/drawing/2014/main" id="{045F640D-6BFF-91C2-38AD-8DE7FCBE601C}"/>
              </a:ext>
            </a:extLst>
          </p:cNvPr>
          <p:cNvPicPr>
            <a:picLocks noChangeAspect="1"/>
          </p:cNvPicPr>
          <p:nvPr/>
        </p:nvPicPr>
        <p:blipFill rotWithShape="1">
          <a:blip r:embed="rId4"/>
          <a:srcRect l="14769" r="24133"/>
          <a:stretch/>
        </p:blipFill>
        <p:spPr>
          <a:xfrm>
            <a:off x="9721231" y="1760767"/>
            <a:ext cx="1636216" cy="2008516"/>
          </a:xfrm>
          <a:prstGeom prst="rect">
            <a:avLst/>
          </a:prstGeom>
          <a:ln>
            <a:noFill/>
          </a:ln>
          <a:effectLst>
            <a:outerShdw blurRad="292100" dist="139700" dir="2700000" algn="tl" rotWithShape="0">
              <a:srgbClr val="333333">
                <a:alpha val="65000"/>
              </a:srgbClr>
            </a:outerShdw>
          </a:effectLst>
        </p:spPr>
      </p:pic>
      <p:pic>
        <p:nvPicPr>
          <p:cNvPr id="11" name="Picture 10" descr="A person in a blue shirt&#10;&#10;Description automatically generated with low confidence">
            <a:extLst>
              <a:ext uri="{FF2B5EF4-FFF2-40B4-BE49-F238E27FC236}">
                <a16:creationId xmlns:a16="http://schemas.microsoft.com/office/drawing/2014/main" id="{C03629A6-9019-9F8D-8B13-2C3F5B0E6CE1}"/>
              </a:ext>
            </a:extLst>
          </p:cNvPr>
          <p:cNvPicPr>
            <a:picLocks noChangeAspect="1"/>
          </p:cNvPicPr>
          <p:nvPr/>
        </p:nvPicPr>
        <p:blipFill rotWithShape="1">
          <a:blip r:embed="rId5"/>
          <a:srcRect l="20774" r="20255"/>
          <a:stretch/>
        </p:blipFill>
        <p:spPr>
          <a:xfrm>
            <a:off x="6295146" y="1760766"/>
            <a:ext cx="1788284" cy="2021676"/>
          </a:xfrm>
          <a:prstGeom prst="rect">
            <a:avLst/>
          </a:prstGeom>
          <a:ln>
            <a:noFill/>
          </a:ln>
          <a:effectLst>
            <a:outerShdw blurRad="292100" dist="139700" dir="2700000" algn="tl" rotWithShape="0">
              <a:srgbClr val="333333">
                <a:alpha val="65000"/>
              </a:srgbClr>
            </a:outerShdw>
          </a:effectLst>
        </p:spPr>
      </p:pic>
      <p:pic>
        <p:nvPicPr>
          <p:cNvPr id="15" name="Picture 14" descr="A person smiling at the camera&#10;&#10;Description automatically generated with low confidence">
            <a:extLst>
              <a:ext uri="{FF2B5EF4-FFF2-40B4-BE49-F238E27FC236}">
                <a16:creationId xmlns:a16="http://schemas.microsoft.com/office/drawing/2014/main" id="{6338631D-2F0B-1263-FF7B-A1239AF7496C}"/>
              </a:ext>
            </a:extLst>
          </p:cNvPr>
          <p:cNvPicPr>
            <a:picLocks noChangeAspect="1"/>
          </p:cNvPicPr>
          <p:nvPr/>
        </p:nvPicPr>
        <p:blipFill rotWithShape="1">
          <a:blip r:embed="rId6"/>
          <a:srcRect t="25407"/>
          <a:stretch/>
        </p:blipFill>
        <p:spPr>
          <a:xfrm>
            <a:off x="3550895" y="1760766"/>
            <a:ext cx="1317668" cy="202167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50993415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387742" y="204013"/>
            <a:ext cx="11290300" cy="461665"/>
          </a:xfrm>
          <a:prstGeom prst="rect">
            <a:avLst/>
          </a:prstGeom>
          <a:noFill/>
        </p:spPr>
        <p:txBody>
          <a:bodyPr wrap="square" rtlCol="0">
            <a:spAutoFit/>
          </a:bodyPr>
          <a:lstStyle/>
          <a:p>
            <a:pPr marL="0" marR="0" lvl="0" indent="0" algn="l" defTabSz="914354" rtl="0" eaLnBrk="1" fontAlgn="auto" latinLnBrk="0" hangingPunct="1">
              <a:spcBef>
                <a:spcPts val="0"/>
              </a:spcBef>
              <a:spcAft>
                <a:spcPts val="0"/>
              </a:spcAft>
              <a:buClrTx/>
              <a:buSzTx/>
              <a:buFontTx/>
              <a:buNone/>
              <a:tabLst/>
              <a:defRPr/>
            </a:pPr>
            <a:r>
              <a:rPr kumimoji="0" lang="en-US" sz="2400" b="1" i="0" u="none" strike="noStrike" kern="1200" cap="none" spc="0" normalizeH="0" baseline="0" noProof="0" dirty="0">
                <a:ln>
                  <a:noFill/>
                </a:ln>
                <a:solidFill>
                  <a:srgbClr val="403F41"/>
                </a:solidFill>
                <a:effectLst/>
                <a:uLnTx/>
                <a:uFillTx/>
                <a:latin typeface="Poppins" panose="00000500000000000000" pitchFamily="2" charset="0"/>
                <a:ea typeface="Source Sans Pro" charset="0"/>
                <a:cs typeface="Poppins" panose="00000500000000000000" pitchFamily="2" charset="0"/>
              </a:rPr>
              <a:t>Introductions:</a:t>
            </a:r>
            <a:r>
              <a:rPr kumimoji="0" lang="en-US" sz="2400" b="1" i="0" u="none" strike="noStrike" kern="1200" cap="none" spc="0" normalizeH="0" baseline="0" noProof="0" dirty="0">
                <a:ln>
                  <a:noFill/>
                </a:ln>
                <a:solidFill>
                  <a:srgbClr val="2746F8"/>
                </a:solidFill>
                <a:effectLst/>
                <a:uLnTx/>
                <a:uFillTx/>
                <a:latin typeface="Poppins" panose="00000500000000000000" pitchFamily="2" charset="0"/>
                <a:ea typeface="Source Sans Pro" charset="0"/>
                <a:cs typeface="Poppins" panose="00000500000000000000" pitchFamily="2" charset="0"/>
              </a:rPr>
              <a:t>  </a:t>
            </a:r>
            <a:r>
              <a:rPr lang="en-US" sz="2400" b="1" dirty="0">
                <a:solidFill>
                  <a:srgbClr val="2746F8"/>
                </a:solidFill>
                <a:latin typeface="Poppins" panose="00000500000000000000" pitchFamily="2" charset="0"/>
                <a:cs typeface="Poppins" panose="00000500000000000000" pitchFamily="2" charset="0"/>
              </a:rPr>
              <a:t>Meet Our Hub Support Coordinators</a:t>
            </a:r>
            <a:endParaRPr kumimoji="0" lang="en-US" sz="2400" b="1" i="0" u="none" strike="noStrike" kern="1200" cap="none" spc="0" normalizeH="0" baseline="0" noProof="0" dirty="0">
              <a:ln>
                <a:noFill/>
              </a:ln>
              <a:solidFill>
                <a:srgbClr val="403F41"/>
              </a:solidFill>
              <a:effectLst/>
              <a:uLnTx/>
              <a:uFillTx/>
              <a:latin typeface="Poppins" panose="00000500000000000000" pitchFamily="2" charset="0"/>
              <a:ea typeface="Source Sans Pro" charset="0"/>
              <a:cs typeface="Poppins" panose="00000500000000000000" pitchFamily="2" charset="0"/>
            </a:endParaRPr>
          </a:p>
        </p:txBody>
      </p:sp>
      <p:sp>
        <p:nvSpPr>
          <p:cNvPr id="5" name="TextBox 4">
            <a:extLst>
              <a:ext uri="{FF2B5EF4-FFF2-40B4-BE49-F238E27FC236}">
                <a16:creationId xmlns:a16="http://schemas.microsoft.com/office/drawing/2014/main" id="{86AF521D-0A86-411A-8986-5D7C51272919}"/>
              </a:ext>
            </a:extLst>
          </p:cNvPr>
          <p:cNvSpPr txBox="1"/>
          <p:nvPr/>
        </p:nvSpPr>
        <p:spPr>
          <a:xfrm>
            <a:off x="357311" y="2865986"/>
            <a:ext cx="3780161" cy="892552"/>
          </a:xfrm>
          <a:prstGeom prst="rect">
            <a:avLst/>
          </a:prstGeom>
          <a:noFill/>
        </p:spPr>
        <p:txBody>
          <a:bodyPr wrap="square" lIns="91440" tIns="45720" rIns="91440" bIns="45720" rtlCol="0" anchor="t">
            <a:spAutoFit/>
          </a:bodyPr>
          <a:lstStyle/>
          <a:p>
            <a:pPr lvl="0" algn="ctr">
              <a:defRPr/>
            </a:pPr>
            <a:r>
              <a:rPr lang="en-US" sz="1300" b="1" dirty="0">
                <a:solidFill>
                  <a:srgbClr val="FF0000"/>
                </a:solidFill>
                <a:latin typeface="Source Sans Pro" panose="020B0503030403020204" pitchFamily="34" charset="0"/>
              </a:rPr>
              <a:t>Jenny Escalera-Guerrero</a:t>
            </a:r>
          </a:p>
          <a:p>
            <a:pPr algn="ctr">
              <a:defRPr/>
            </a:pPr>
            <a:r>
              <a:rPr lang="en-US" sz="1300" b="1" dirty="0">
                <a:solidFill>
                  <a:srgbClr val="012169"/>
                </a:solidFill>
                <a:latin typeface="Source Sans Pro"/>
                <a:ea typeface="Source Sans Pro"/>
              </a:rPr>
              <a:t>Program Coordinator, Project ECHO Nevada</a:t>
            </a:r>
          </a:p>
          <a:p>
            <a:pPr algn="ctr">
              <a:defRPr/>
            </a:pPr>
            <a:r>
              <a:rPr lang="en-US" sz="1300" b="1" dirty="0">
                <a:solidFill>
                  <a:srgbClr val="012169"/>
                </a:solidFill>
                <a:latin typeface="Source Sans Pro"/>
                <a:ea typeface="Source Sans Pro"/>
              </a:rPr>
              <a:t>University of Nevada, Reno</a:t>
            </a:r>
          </a:p>
          <a:p>
            <a:pPr lvl="0" algn="ctr">
              <a:defRPr/>
            </a:pPr>
            <a:r>
              <a:rPr lang="en-US" sz="1300" b="1" i="1" dirty="0">
                <a:solidFill>
                  <a:srgbClr val="FF0000"/>
                </a:solidFill>
                <a:latin typeface="Source Sans Pro" panose="020B0503030403020204" pitchFamily="34" charset="0"/>
              </a:rPr>
              <a:t>ECHO Coordinator &amp; Facilitator</a:t>
            </a:r>
          </a:p>
        </p:txBody>
      </p:sp>
      <p:sp>
        <p:nvSpPr>
          <p:cNvPr id="14" name="TextBox 13">
            <a:extLst>
              <a:ext uri="{FF2B5EF4-FFF2-40B4-BE49-F238E27FC236}">
                <a16:creationId xmlns:a16="http://schemas.microsoft.com/office/drawing/2014/main" id="{826EA4A4-638E-47B5-911C-936DD66BA063}"/>
              </a:ext>
            </a:extLst>
          </p:cNvPr>
          <p:cNvSpPr txBox="1"/>
          <p:nvPr/>
        </p:nvSpPr>
        <p:spPr>
          <a:xfrm>
            <a:off x="3945820" y="2904473"/>
            <a:ext cx="4073657" cy="892552"/>
          </a:xfrm>
          <a:prstGeom prst="rect">
            <a:avLst/>
          </a:prstGeom>
          <a:noFill/>
        </p:spPr>
        <p:txBody>
          <a:bodyPr wrap="square" rtlCol="0">
            <a:spAutoFit/>
          </a:bodyPr>
          <a:lstStyle/>
          <a:p>
            <a:pPr lvl="0" algn="ctr">
              <a:defRPr/>
            </a:pPr>
            <a:r>
              <a:rPr lang="en-US" sz="1300" b="1" dirty="0">
                <a:solidFill>
                  <a:srgbClr val="FF0000"/>
                </a:solidFill>
                <a:latin typeface="Source Sans Pro" panose="020B0503030403020204" pitchFamily="34" charset="0"/>
              </a:rPr>
              <a:t>Sandy Hartman</a:t>
            </a:r>
          </a:p>
          <a:p>
            <a:pPr lvl="0" algn="ctr">
              <a:defRPr/>
            </a:pPr>
            <a:r>
              <a:rPr lang="en-US" sz="1300" b="1" dirty="0">
                <a:solidFill>
                  <a:srgbClr val="012169"/>
                </a:solidFill>
                <a:latin typeface="Source Sans Pro" panose="020B0503030403020204" pitchFamily="34" charset="0"/>
              </a:rPr>
              <a:t>Associate Director, Community Partnerships</a:t>
            </a:r>
          </a:p>
          <a:p>
            <a:pPr lvl="0" algn="ctr">
              <a:defRPr/>
            </a:pPr>
            <a:r>
              <a:rPr lang="en-US" sz="1300" b="1" dirty="0">
                <a:solidFill>
                  <a:srgbClr val="012169"/>
                </a:solidFill>
                <a:latin typeface="Source Sans Pro" panose="020B0503030403020204" pitchFamily="34" charset="0"/>
              </a:rPr>
              <a:t>American Cancer Society </a:t>
            </a:r>
          </a:p>
          <a:p>
            <a:pPr lvl="0" algn="ctr">
              <a:defRPr/>
            </a:pPr>
            <a:r>
              <a:rPr lang="en-US" sz="1300" b="1" i="1" dirty="0">
                <a:solidFill>
                  <a:srgbClr val="FF0000"/>
                </a:solidFill>
                <a:latin typeface="Source Sans Pro" panose="020B0503030403020204" pitchFamily="34" charset="0"/>
              </a:rPr>
              <a:t>ECHO Facilitator</a:t>
            </a:r>
          </a:p>
        </p:txBody>
      </p:sp>
      <p:sp>
        <p:nvSpPr>
          <p:cNvPr id="18" name="TextBox 17">
            <a:extLst>
              <a:ext uri="{FF2B5EF4-FFF2-40B4-BE49-F238E27FC236}">
                <a16:creationId xmlns:a16="http://schemas.microsoft.com/office/drawing/2014/main" id="{25A6A722-7107-4F50-B276-0B6D48585EBA}"/>
              </a:ext>
            </a:extLst>
          </p:cNvPr>
          <p:cNvSpPr txBox="1"/>
          <p:nvPr/>
        </p:nvSpPr>
        <p:spPr>
          <a:xfrm>
            <a:off x="7827825" y="2793161"/>
            <a:ext cx="3780161" cy="892552"/>
          </a:xfrm>
          <a:prstGeom prst="rect">
            <a:avLst/>
          </a:prstGeom>
          <a:noFill/>
          <a:effectLst/>
        </p:spPr>
        <p:txBody>
          <a:bodyPr wrap="square" rtlCol="0">
            <a:spAutoFit/>
          </a:bodyPr>
          <a:lstStyle/>
          <a:p>
            <a:pPr algn="ctr">
              <a:lnSpc>
                <a:spcPct val="100000"/>
              </a:lnSpc>
            </a:pPr>
            <a:r>
              <a:rPr lang="en-US" sz="1300" b="1" dirty="0">
                <a:solidFill>
                  <a:srgbClr val="FF0000"/>
                </a:solidFill>
                <a:latin typeface="Source Sans Pro" panose="020B0503030403020204" pitchFamily="34" charset="0"/>
              </a:rPr>
              <a:t>Troy Jorgensen </a:t>
            </a:r>
          </a:p>
          <a:p>
            <a:pPr algn="ctr">
              <a:lnSpc>
                <a:spcPct val="100000"/>
              </a:lnSpc>
            </a:pPr>
            <a:r>
              <a:rPr lang="en-US" sz="1300" b="1" dirty="0">
                <a:solidFill>
                  <a:srgbClr val="002060"/>
                </a:solidFill>
                <a:latin typeface="Source Sans Pro" panose="020B0503030403020204" pitchFamily="34" charset="0"/>
              </a:rPr>
              <a:t>Senior Program Manager, Project ECHO Nevada </a:t>
            </a:r>
          </a:p>
          <a:p>
            <a:pPr algn="ctr">
              <a:lnSpc>
                <a:spcPct val="100000"/>
              </a:lnSpc>
            </a:pPr>
            <a:r>
              <a:rPr lang="en-US" sz="1300" b="1" dirty="0">
                <a:solidFill>
                  <a:srgbClr val="002060"/>
                </a:solidFill>
                <a:latin typeface="Source Sans Pro" panose="020B0503030403020204" pitchFamily="34" charset="0"/>
              </a:rPr>
              <a:t>University of Nevada, Reno</a:t>
            </a:r>
          </a:p>
          <a:p>
            <a:pPr lvl="0" algn="ctr">
              <a:defRPr/>
            </a:pPr>
            <a:r>
              <a:rPr lang="en-US" sz="1300" b="1" i="1" dirty="0">
                <a:solidFill>
                  <a:srgbClr val="FF0000"/>
                </a:solidFill>
                <a:latin typeface="Source Sans Pro" panose="020B0503030403020204" pitchFamily="34" charset="0"/>
              </a:rPr>
              <a:t>ECHO Coordinator &amp; Facilitator </a:t>
            </a:r>
          </a:p>
        </p:txBody>
      </p:sp>
      <p:sp>
        <p:nvSpPr>
          <p:cNvPr id="22" name="TextBox 21">
            <a:extLst>
              <a:ext uri="{FF2B5EF4-FFF2-40B4-BE49-F238E27FC236}">
                <a16:creationId xmlns:a16="http://schemas.microsoft.com/office/drawing/2014/main" id="{3093C695-734D-4B18-8140-4CDFFA7CA284}"/>
              </a:ext>
            </a:extLst>
          </p:cNvPr>
          <p:cNvSpPr txBox="1"/>
          <p:nvPr/>
        </p:nvSpPr>
        <p:spPr>
          <a:xfrm>
            <a:off x="-321312" y="5958846"/>
            <a:ext cx="3780161" cy="892552"/>
          </a:xfrm>
          <a:prstGeom prst="rect">
            <a:avLst/>
          </a:prstGeom>
          <a:noFill/>
        </p:spPr>
        <p:txBody>
          <a:bodyPr wrap="square" rtlCol="0">
            <a:spAutoFit/>
          </a:bodyPr>
          <a:lstStyle/>
          <a:p>
            <a:pPr lvl="0" algn="ctr">
              <a:defRPr/>
            </a:pPr>
            <a:r>
              <a:rPr lang="en-US" sz="1300" b="1" dirty="0">
                <a:solidFill>
                  <a:srgbClr val="FF0000"/>
                </a:solidFill>
                <a:latin typeface="Source Sans Pro" panose="020B0503030403020204" pitchFamily="34" charset="0"/>
              </a:rPr>
              <a:t>Ashley Lach, BA, MHA, CPHQ</a:t>
            </a:r>
          </a:p>
          <a:p>
            <a:pPr lvl="0" algn="ctr">
              <a:defRPr/>
            </a:pPr>
            <a:r>
              <a:rPr lang="en-US" sz="1300" b="1" dirty="0">
                <a:solidFill>
                  <a:srgbClr val="012169"/>
                </a:solidFill>
                <a:latin typeface="Source Sans Pro" panose="020B0503030403020204" pitchFamily="34" charset="0"/>
              </a:rPr>
              <a:t>HPV Program Manager </a:t>
            </a:r>
          </a:p>
          <a:p>
            <a:pPr lvl="0" algn="ctr">
              <a:defRPr/>
            </a:pPr>
            <a:r>
              <a:rPr lang="en-US" sz="1300" b="1" dirty="0">
                <a:solidFill>
                  <a:srgbClr val="012169"/>
                </a:solidFill>
                <a:latin typeface="Source Sans Pro" panose="020B0503030403020204" pitchFamily="34" charset="0"/>
              </a:rPr>
              <a:t>American Cancer Society</a:t>
            </a:r>
          </a:p>
          <a:p>
            <a:pPr lvl="0" algn="ctr">
              <a:defRPr/>
            </a:pPr>
            <a:r>
              <a:rPr lang="en-US" sz="1300" b="1" i="1" dirty="0">
                <a:solidFill>
                  <a:srgbClr val="FF0000"/>
                </a:solidFill>
                <a:latin typeface="Source Sans Pro" panose="020B0503030403020204" pitchFamily="34" charset="0"/>
              </a:rPr>
              <a:t>ECHO Facilitator</a:t>
            </a:r>
          </a:p>
        </p:txBody>
      </p:sp>
      <p:pic>
        <p:nvPicPr>
          <p:cNvPr id="28" name="Picture 10">
            <a:extLst>
              <a:ext uri="{FF2B5EF4-FFF2-40B4-BE49-F238E27FC236}">
                <a16:creationId xmlns:a16="http://schemas.microsoft.com/office/drawing/2014/main" id="{C91705D9-2054-4B3A-A116-28639954B276}"/>
              </a:ext>
            </a:extLst>
          </p:cNvPr>
          <p:cNvPicPr>
            <a:picLocks noChangeAspect="1"/>
          </p:cNvPicPr>
          <p:nvPr/>
        </p:nvPicPr>
        <p:blipFill rotWithShape="1">
          <a:blip r:embed="rId3"/>
          <a:srcRect l="7157" t="4788" r="13811" b="23805"/>
          <a:stretch/>
        </p:blipFill>
        <p:spPr>
          <a:xfrm>
            <a:off x="9658688" y="3959279"/>
            <a:ext cx="1498126" cy="1895598"/>
          </a:xfrm>
          <a:prstGeom prst="rect">
            <a:avLst/>
          </a:prstGeom>
          <a:ln>
            <a:noFill/>
          </a:ln>
          <a:effectLst>
            <a:outerShdw blurRad="292100" dist="139700" dir="2700000" algn="tl" rotWithShape="0">
              <a:srgbClr val="333333">
                <a:alpha val="65000"/>
              </a:srgbClr>
            </a:outerShdw>
          </a:effectLst>
        </p:spPr>
      </p:pic>
      <p:sp>
        <p:nvSpPr>
          <p:cNvPr id="29" name="TextBox 28">
            <a:extLst>
              <a:ext uri="{FF2B5EF4-FFF2-40B4-BE49-F238E27FC236}">
                <a16:creationId xmlns:a16="http://schemas.microsoft.com/office/drawing/2014/main" id="{0C9274C9-F658-4314-8C7D-AE3D6B30D7B0}"/>
              </a:ext>
            </a:extLst>
          </p:cNvPr>
          <p:cNvSpPr txBox="1"/>
          <p:nvPr/>
        </p:nvSpPr>
        <p:spPr>
          <a:xfrm>
            <a:off x="8385428" y="5996412"/>
            <a:ext cx="3780161" cy="892552"/>
          </a:xfrm>
          <a:prstGeom prst="rect">
            <a:avLst/>
          </a:prstGeom>
          <a:noFill/>
        </p:spPr>
        <p:txBody>
          <a:bodyPr wrap="square" lIns="91440" tIns="45720" rIns="91440" bIns="45720" rtlCol="0" anchor="t">
            <a:spAutoFit/>
          </a:bodyPr>
          <a:lstStyle/>
          <a:p>
            <a:pPr algn="ctr">
              <a:defRPr/>
            </a:pPr>
            <a:r>
              <a:rPr lang="en-US" sz="1300" b="1" dirty="0">
                <a:solidFill>
                  <a:srgbClr val="FF0000"/>
                </a:solidFill>
                <a:latin typeface="Source Sans Pro"/>
                <a:ea typeface="Source Sans Pro"/>
              </a:rPr>
              <a:t>Allison Rosen, MS</a:t>
            </a:r>
            <a:endParaRPr lang="en-US" sz="1300" b="1" dirty="0">
              <a:solidFill>
                <a:srgbClr val="FF0000"/>
              </a:solidFill>
              <a:latin typeface="Source Sans Pro" panose="020B0503030403020204" pitchFamily="34" charset="0"/>
            </a:endParaRPr>
          </a:p>
          <a:p>
            <a:pPr algn="ctr">
              <a:defRPr/>
            </a:pPr>
            <a:r>
              <a:rPr lang="en-US" sz="1300" b="1" dirty="0">
                <a:latin typeface="Source Sans Pro" panose="020B0503030403020204" pitchFamily="34" charset="0"/>
              </a:rPr>
              <a:t>Director, Project ECHO</a:t>
            </a:r>
          </a:p>
          <a:p>
            <a:pPr lvl="0" algn="ctr">
              <a:defRPr/>
            </a:pPr>
            <a:r>
              <a:rPr lang="en-US" sz="1300" b="1" dirty="0">
                <a:solidFill>
                  <a:srgbClr val="012169"/>
                </a:solidFill>
                <a:latin typeface="Source Sans Pro" panose="020B0503030403020204" pitchFamily="34" charset="0"/>
              </a:rPr>
              <a:t>American Cancer Society</a:t>
            </a:r>
          </a:p>
          <a:p>
            <a:pPr lvl="0" algn="ctr">
              <a:defRPr/>
            </a:pPr>
            <a:r>
              <a:rPr lang="en-US" sz="1300" b="1" i="1" dirty="0">
                <a:solidFill>
                  <a:srgbClr val="FF0000"/>
                </a:solidFill>
                <a:latin typeface="Source Sans Pro" panose="020B0503030403020204" pitchFamily="34" charset="0"/>
              </a:rPr>
              <a:t>IT Coordinator</a:t>
            </a:r>
          </a:p>
        </p:txBody>
      </p:sp>
      <p:pic>
        <p:nvPicPr>
          <p:cNvPr id="3" name="Picture 2">
            <a:extLst>
              <a:ext uri="{FF2B5EF4-FFF2-40B4-BE49-F238E27FC236}">
                <a16:creationId xmlns:a16="http://schemas.microsoft.com/office/drawing/2014/main" id="{4B34E80A-CB2C-054D-7B57-952813039EBF}"/>
              </a:ext>
            </a:extLst>
          </p:cNvPr>
          <p:cNvPicPr>
            <a:picLocks noChangeAspect="1"/>
          </p:cNvPicPr>
          <p:nvPr/>
        </p:nvPicPr>
        <p:blipFill rotWithShape="1">
          <a:blip r:embed="rId4"/>
          <a:srcRect t="11136" r="11136"/>
          <a:stretch/>
        </p:blipFill>
        <p:spPr>
          <a:xfrm>
            <a:off x="5354010" y="727754"/>
            <a:ext cx="1302879" cy="2122055"/>
          </a:xfrm>
          <a:prstGeom prst="rect">
            <a:avLst/>
          </a:prstGeom>
          <a:ln>
            <a:noFill/>
          </a:ln>
          <a:effectLst>
            <a:outerShdw blurRad="292100" dist="139700" dir="2700000" algn="tl" rotWithShape="0">
              <a:srgbClr val="333333">
                <a:alpha val="65000"/>
              </a:srgbClr>
            </a:outerShdw>
          </a:effectLst>
        </p:spPr>
      </p:pic>
      <p:pic>
        <p:nvPicPr>
          <p:cNvPr id="4" name="Picture 3">
            <a:extLst>
              <a:ext uri="{FF2B5EF4-FFF2-40B4-BE49-F238E27FC236}">
                <a16:creationId xmlns:a16="http://schemas.microsoft.com/office/drawing/2014/main" id="{1B08B623-65FE-3981-0EAE-6E52566AD1DD}"/>
              </a:ext>
            </a:extLst>
          </p:cNvPr>
          <p:cNvPicPr>
            <a:picLocks noChangeAspect="1"/>
          </p:cNvPicPr>
          <p:nvPr/>
        </p:nvPicPr>
        <p:blipFill rotWithShape="1">
          <a:blip r:embed="rId5"/>
          <a:srcRect l="7449" r="23827"/>
          <a:stretch/>
        </p:blipFill>
        <p:spPr>
          <a:xfrm>
            <a:off x="8662085" y="825313"/>
            <a:ext cx="1910083" cy="1850632"/>
          </a:xfrm>
          <a:prstGeom prst="rect">
            <a:avLst/>
          </a:prstGeom>
          <a:ln>
            <a:noFill/>
          </a:ln>
          <a:effectLst>
            <a:outerShdw blurRad="292100" dist="139700" dir="2700000" algn="tl" rotWithShape="0">
              <a:srgbClr val="333333">
                <a:alpha val="65000"/>
              </a:srgbClr>
            </a:outerShdw>
          </a:effectLst>
        </p:spPr>
      </p:pic>
      <p:pic>
        <p:nvPicPr>
          <p:cNvPr id="6" name="Picture 5">
            <a:extLst>
              <a:ext uri="{FF2B5EF4-FFF2-40B4-BE49-F238E27FC236}">
                <a16:creationId xmlns:a16="http://schemas.microsoft.com/office/drawing/2014/main" id="{0C742378-C1D8-2879-6537-9708F90C9043}"/>
              </a:ext>
            </a:extLst>
          </p:cNvPr>
          <p:cNvPicPr>
            <a:picLocks noChangeAspect="1"/>
          </p:cNvPicPr>
          <p:nvPr/>
        </p:nvPicPr>
        <p:blipFill>
          <a:blip r:embed="rId6"/>
          <a:stretch>
            <a:fillRect/>
          </a:stretch>
        </p:blipFill>
        <p:spPr>
          <a:xfrm>
            <a:off x="932510" y="3959279"/>
            <a:ext cx="1498125" cy="1868586"/>
          </a:xfrm>
          <a:prstGeom prst="rect">
            <a:avLst/>
          </a:prstGeom>
          <a:ln>
            <a:noFill/>
          </a:ln>
          <a:effectLst>
            <a:outerShdw blurRad="292100" dist="139700" dir="2700000" algn="tl" rotWithShape="0">
              <a:srgbClr val="333333">
                <a:alpha val="65000"/>
              </a:srgbClr>
            </a:outerShdw>
          </a:effectLst>
        </p:spPr>
      </p:pic>
      <p:sp>
        <p:nvSpPr>
          <p:cNvPr id="7" name="TextBox 6">
            <a:extLst>
              <a:ext uri="{FF2B5EF4-FFF2-40B4-BE49-F238E27FC236}">
                <a16:creationId xmlns:a16="http://schemas.microsoft.com/office/drawing/2014/main" id="{E84160BF-1B56-06A8-FE63-757BFEC26171}"/>
              </a:ext>
            </a:extLst>
          </p:cNvPr>
          <p:cNvSpPr txBox="1"/>
          <p:nvPr/>
        </p:nvSpPr>
        <p:spPr>
          <a:xfrm>
            <a:off x="5627114" y="5987499"/>
            <a:ext cx="3780161" cy="892552"/>
          </a:xfrm>
          <a:prstGeom prst="rect">
            <a:avLst/>
          </a:prstGeom>
          <a:noFill/>
        </p:spPr>
        <p:txBody>
          <a:bodyPr wrap="square" rtlCol="0">
            <a:spAutoFit/>
          </a:bodyPr>
          <a:lstStyle/>
          <a:p>
            <a:pPr lvl="0" algn="ctr">
              <a:defRPr/>
            </a:pPr>
            <a:r>
              <a:rPr lang="en-US" sz="1300" b="1" dirty="0">
                <a:solidFill>
                  <a:srgbClr val="FF0000"/>
                </a:solidFill>
                <a:latin typeface="Source Sans Pro" panose="020B0503030403020204" pitchFamily="34" charset="0"/>
              </a:rPr>
              <a:t>Alyssa Delle Planas, MPH</a:t>
            </a:r>
          </a:p>
          <a:p>
            <a:pPr algn="ctr">
              <a:defRPr/>
            </a:pPr>
            <a:r>
              <a:rPr lang="en-US" sz="1300" b="1" dirty="0">
                <a:solidFill>
                  <a:srgbClr val="012169"/>
                </a:solidFill>
                <a:latin typeface="Source Sans Pro" panose="020B0503030403020204" pitchFamily="34" charset="0"/>
              </a:rPr>
              <a:t>Program Coordinator</a:t>
            </a:r>
          </a:p>
          <a:p>
            <a:pPr lvl="0" algn="ctr">
              <a:defRPr/>
            </a:pPr>
            <a:r>
              <a:rPr lang="en-US" sz="1300" b="1" dirty="0">
                <a:solidFill>
                  <a:srgbClr val="012169"/>
                </a:solidFill>
                <a:latin typeface="Source Sans Pro" panose="020B0503030403020204" pitchFamily="34" charset="0"/>
              </a:rPr>
              <a:t>High Sierra AHEC </a:t>
            </a:r>
          </a:p>
          <a:p>
            <a:pPr lvl="0" algn="ctr">
              <a:defRPr/>
            </a:pPr>
            <a:r>
              <a:rPr lang="en-US" sz="1300" b="1" i="1" dirty="0">
                <a:solidFill>
                  <a:srgbClr val="FF0000"/>
                </a:solidFill>
                <a:latin typeface="Source Sans Pro" panose="020B0503030403020204" pitchFamily="34" charset="0"/>
              </a:rPr>
              <a:t>ECHO Coordinator &amp; Facilitator</a:t>
            </a:r>
          </a:p>
        </p:txBody>
      </p:sp>
      <p:pic>
        <p:nvPicPr>
          <p:cNvPr id="8" name="Picture 7">
            <a:extLst>
              <a:ext uri="{FF2B5EF4-FFF2-40B4-BE49-F238E27FC236}">
                <a16:creationId xmlns:a16="http://schemas.microsoft.com/office/drawing/2014/main" id="{EE24BB14-8AD8-BA7E-57A6-0D337605D0FF}"/>
              </a:ext>
            </a:extLst>
          </p:cNvPr>
          <p:cNvPicPr>
            <a:picLocks noChangeAspect="1"/>
          </p:cNvPicPr>
          <p:nvPr/>
        </p:nvPicPr>
        <p:blipFill rotWithShape="1">
          <a:blip r:embed="rId7"/>
          <a:srcRect l="20859" r="20851"/>
          <a:stretch/>
        </p:blipFill>
        <p:spPr>
          <a:xfrm>
            <a:off x="6919784" y="3959279"/>
            <a:ext cx="1633792" cy="1868585"/>
          </a:xfrm>
          <a:prstGeom prst="rect">
            <a:avLst/>
          </a:prstGeom>
          <a:ln>
            <a:noFill/>
          </a:ln>
          <a:effectLst>
            <a:outerShdw blurRad="292100" dist="139700" dir="2700000" algn="tl" rotWithShape="0">
              <a:srgbClr val="333333">
                <a:alpha val="65000"/>
              </a:srgbClr>
            </a:outerShdw>
          </a:effectLst>
        </p:spPr>
      </p:pic>
      <p:pic>
        <p:nvPicPr>
          <p:cNvPr id="9" name="Picture 8" descr="A person with long hair standing in front of white flowers&#10;&#10;Description automatically generated with low confidence">
            <a:extLst>
              <a:ext uri="{FF2B5EF4-FFF2-40B4-BE49-F238E27FC236}">
                <a16:creationId xmlns:a16="http://schemas.microsoft.com/office/drawing/2014/main" id="{AEF8771E-0273-2A0E-94D2-61AAF238946E}"/>
              </a:ext>
            </a:extLst>
          </p:cNvPr>
          <p:cNvPicPr>
            <a:picLocks noChangeAspect="1"/>
          </p:cNvPicPr>
          <p:nvPr/>
        </p:nvPicPr>
        <p:blipFill>
          <a:blip r:embed="rId8"/>
          <a:stretch>
            <a:fillRect/>
          </a:stretch>
        </p:blipFill>
        <p:spPr>
          <a:xfrm>
            <a:off x="1451322" y="807213"/>
            <a:ext cx="1515215" cy="2020286"/>
          </a:xfrm>
          <a:prstGeom prst="rect">
            <a:avLst/>
          </a:prstGeom>
          <a:ln>
            <a:noFill/>
          </a:ln>
          <a:effectLst>
            <a:outerShdw blurRad="292100" dist="139700" dir="2700000" algn="tl" rotWithShape="0">
              <a:srgbClr val="333333">
                <a:alpha val="65000"/>
              </a:srgbClr>
            </a:outerShdw>
          </a:effectLst>
        </p:spPr>
      </p:pic>
      <p:pic>
        <p:nvPicPr>
          <p:cNvPr id="12" name="Picture 11" descr="A person in a white coat&#10;&#10;Description automatically generated with medium confidence">
            <a:extLst>
              <a:ext uri="{FF2B5EF4-FFF2-40B4-BE49-F238E27FC236}">
                <a16:creationId xmlns:a16="http://schemas.microsoft.com/office/drawing/2014/main" id="{E3BDB89D-25E1-2E48-DB79-CBF0867E459F}"/>
              </a:ext>
            </a:extLst>
          </p:cNvPr>
          <p:cNvPicPr>
            <a:picLocks noChangeAspect="1"/>
          </p:cNvPicPr>
          <p:nvPr/>
        </p:nvPicPr>
        <p:blipFill rotWithShape="1">
          <a:blip r:embed="rId9"/>
          <a:srcRect l="5999" r="25276"/>
          <a:stretch/>
        </p:blipFill>
        <p:spPr>
          <a:xfrm>
            <a:off x="3458849" y="3959279"/>
            <a:ext cx="1925314" cy="1868586"/>
          </a:xfrm>
          <a:prstGeom prst="rect">
            <a:avLst/>
          </a:prstGeom>
          <a:ln>
            <a:noFill/>
          </a:ln>
          <a:effectLst>
            <a:outerShdw blurRad="292100" dist="139700" dir="2700000" algn="tl" rotWithShape="0">
              <a:srgbClr val="333333">
                <a:alpha val="65000"/>
              </a:srgbClr>
            </a:outerShdw>
          </a:effectLst>
        </p:spPr>
      </p:pic>
      <p:sp>
        <p:nvSpPr>
          <p:cNvPr id="13" name="TextBox 12">
            <a:extLst>
              <a:ext uri="{FF2B5EF4-FFF2-40B4-BE49-F238E27FC236}">
                <a16:creationId xmlns:a16="http://schemas.microsoft.com/office/drawing/2014/main" id="{F1FB82DA-D7B1-5F73-C1D6-F0C54CAD5C2C}"/>
              </a:ext>
            </a:extLst>
          </p:cNvPr>
          <p:cNvSpPr txBox="1"/>
          <p:nvPr/>
        </p:nvSpPr>
        <p:spPr>
          <a:xfrm>
            <a:off x="2437002" y="5996412"/>
            <a:ext cx="3780161" cy="892552"/>
          </a:xfrm>
          <a:prstGeom prst="rect">
            <a:avLst/>
          </a:prstGeom>
          <a:noFill/>
        </p:spPr>
        <p:txBody>
          <a:bodyPr wrap="square" rtlCol="0">
            <a:spAutoFit/>
          </a:bodyPr>
          <a:lstStyle/>
          <a:p>
            <a:pPr lvl="0" algn="ctr">
              <a:defRPr/>
            </a:pPr>
            <a:r>
              <a:rPr lang="en-US" sz="1300" b="1" dirty="0">
                <a:solidFill>
                  <a:srgbClr val="FF0000"/>
                </a:solidFill>
                <a:latin typeface="Source Sans Pro" panose="020B0503030403020204" pitchFamily="34" charset="0"/>
              </a:rPr>
              <a:t>Mordechai Lavi, MD </a:t>
            </a:r>
          </a:p>
          <a:p>
            <a:pPr lvl="0" algn="ctr">
              <a:defRPr/>
            </a:pPr>
            <a:r>
              <a:rPr lang="en-US" sz="1300" b="1" dirty="0">
                <a:solidFill>
                  <a:srgbClr val="012169"/>
                </a:solidFill>
                <a:latin typeface="Source Sans Pro" panose="020B0503030403020204" pitchFamily="34" charset="0"/>
              </a:rPr>
              <a:t>Medical Director, Project ECHO Nevada </a:t>
            </a:r>
          </a:p>
          <a:p>
            <a:pPr lvl="0" algn="ctr">
              <a:defRPr/>
            </a:pPr>
            <a:r>
              <a:rPr lang="en-US" sz="1300" b="1" dirty="0">
                <a:solidFill>
                  <a:srgbClr val="012169"/>
                </a:solidFill>
                <a:latin typeface="Source Sans Pro" panose="020B0503030403020204" pitchFamily="34" charset="0"/>
              </a:rPr>
              <a:t>University of Nevada, Reno</a:t>
            </a:r>
          </a:p>
          <a:p>
            <a:pPr lvl="0" algn="ctr">
              <a:defRPr/>
            </a:pPr>
            <a:r>
              <a:rPr lang="en-US" sz="1300" b="1" i="1" dirty="0">
                <a:solidFill>
                  <a:srgbClr val="FF0000"/>
                </a:solidFill>
                <a:latin typeface="Source Sans Pro" panose="020B0503030403020204" pitchFamily="34" charset="0"/>
              </a:rPr>
              <a:t>ECHO Advisor </a:t>
            </a:r>
          </a:p>
        </p:txBody>
      </p:sp>
    </p:spTree>
    <p:extLst>
      <p:ext uri="{BB962C8B-B14F-4D97-AF65-F5344CB8AC3E}">
        <p14:creationId xmlns:p14="http://schemas.microsoft.com/office/powerpoint/2010/main" val="177679603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 Placeholder 4">
            <a:extLst>
              <a:ext uri="{FF2B5EF4-FFF2-40B4-BE49-F238E27FC236}">
                <a16:creationId xmlns:a16="http://schemas.microsoft.com/office/drawing/2014/main" id="{1B1640D4-E1A1-D1DE-60BF-DFE38F4138CC}"/>
              </a:ext>
            </a:extLst>
          </p:cNvPr>
          <p:cNvSpPr>
            <a:spLocks noGrp="1"/>
          </p:cNvSpPr>
          <p:nvPr>
            <p:ph type="body" sz="quarter" idx="14"/>
          </p:nvPr>
        </p:nvSpPr>
        <p:spPr>
          <a:xfrm>
            <a:off x="-266218" y="4267750"/>
            <a:ext cx="4109013" cy="2291991"/>
          </a:xfrm>
        </p:spPr>
        <p:txBody>
          <a:bodyPr>
            <a:noAutofit/>
          </a:bodyPr>
          <a:lstStyle/>
          <a:p>
            <a:pPr algn="ctr"/>
            <a:r>
              <a:rPr lang="en-US" b="1" dirty="0">
                <a:solidFill>
                  <a:schemeClr val="bg1"/>
                </a:solidFill>
              </a:rPr>
              <a:t>Breakout:</a:t>
            </a:r>
          </a:p>
          <a:p>
            <a:pPr algn="ctr"/>
            <a:r>
              <a:rPr lang="en-US" b="1" dirty="0">
                <a:solidFill>
                  <a:schemeClr val="bg1"/>
                </a:solidFill>
              </a:rPr>
              <a:t>Introductions</a:t>
            </a:r>
          </a:p>
        </p:txBody>
      </p:sp>
      <p:sp>
        <p:nvSpPr>
          <p:cNvPr id="14" name="Title 2">
            <a:extLst>
              <a:ext uri="{FF2B5EF4-FFF2-40B4-BE49-F238E27FC236}">
                <a16:creationId xmlns:a16="http://schemas.microsoft.com/office/drawing/2014/main" id="{52A17105-7BA2-EA75-D9B5-3EAF09D072DB}"/>
              </a:ext>
            </a:extLst>
          </p:cNvPr>
          <p:cNvSpPr txBox="1">
            <a:spLocks/>
          </p:cNvSpPr>
          <p:nvPr/>
        </p:nvSpPr>
        <p:spPr>
          <a:xfrm>
            <a:off x="4349404" y="3961525"/>
            <a:ext cx="7722991" cy="2387600"/>
          </a:xfrm>
          <a:prstGeom prst="rect">
            <a:avLst/>
          </a:prstGeom>
        </p:spPr>
        <p:txBody>
          <a:bodyPr/>
          <a:lstStyle>
            <a:lvl1pPr algn="l" defTabSz="914400" rtl="0" eaLnBrk="1" latinLnBrk="0" hangingPunct="1">
              <a:lnSpc>
                <a:spcPct val="90000"/>
              </a:lnSpc>
              <a:spcBef>
                <a:spcPct val="0"/>
              </a:spcBef>
              <a:buNone/>
              <a:defRPr sz="4400" b="1" kern="1200">
                <a:solidFill>
                  <a:srgbClr val="2746F8"/>
                </a:solidFill>
                <a:latin typeface="Poppins" pitchFamily="2" charset="77"/>
                <a:ea typeface="+mj-ea"/>
                <a:cs typeface="Poppins" pitchFamily="2" charset="77"/>
              </a:defRPr>
            </a:lvl1pPr>
          </a:lstStyle>
          <a:p>
            <a:pPr marL="457200" indent="-457200">
              <a:buFont typeface="Arial" panose="020B0604020202020204" pitchFamily="34" charset="0"/>
              <a:buChar char="•"/>
            </a:pPr>
            <a:r>
              <a:rPr lang="en-US" sz="2800" b="0" dirty="0"/>
              <a:t>Breakout rooms (5-6 people per room)</a:t>
            </a:r>
          </a:p>
          <a:p>
            <a:pPr marL="457200" indent="-457200">
              <a:buFont typeface="Arial" panose="020B0604020202020204" pitchFamily="34" charset="0"/>
              <a:buChar char="•"/>
            </a:pPr>
            <a:r>
              <a:rPr lang="en-US" sz="2800" b="0" dirty="0"/>
              <a:t>10 minutes total </a:t>
            </a:r>
          </a:p>
          <a:p>
            <a:pPr marL="457200" indent="-457200">
              <a:buFont typeface="Arial" panose="020B0604020202020204" pitchFamily="34" charset="0"/>
              <a:buChar char="•"/>
            </a:pPr>
            <a:r>
              <a:rPr lang="en-US" sz="2800" b="0" dirty="0"/>
              <a:t>Discuss: </a:t>
            </a:r>
            <a:r>
              <a:rPr lang="en-US" sz="2800" b="0" dirty="0">
                <a:latin typeface="Poppins" panose="00000500000000000000" pitchFamily="2" charset="0"/>
                <a:cs typeface="Poppins" panose="00000500000000000000" pitchFamily="2" charset="0"/>
              </a:rPr>
              <a:t>Name, title, organization, and what you hope to learn during this ECHO series</a:t>
            </a:r>
            <a:endParaRPr lang="en-US" sz="2800" b="0" dirty="0"/>
          </a:p>
        </p:txBody>
      </p:sp>
      <p:pic>
        <p:nvPicPr>
          <p:cNvPr id="4" name="Picture 3" descr="A person using a computer&#10;&#10;Description automatically generated with medium confidence">
            <a:extLst>
              <a:ext uri="{FF2B5EF4-FFF2-40B4-BE49-F238E27FC236}">
                <a16:creationId xmlns:a16="http://schemas.microsoft.com/office/drawing/2014/main" id="{53AE50B5-9FC5-448C-7455-EA6B22E5A1DA}"/>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5370653" y="1174712"/>
            <a:ext cx="4314428" cy="2254288"/>
          </a:xfrm>
          <a:prstGeom prst="rect">
            <a:avLst/>
          </a:prstGeom>
        </p:spPr>
      </p:pic>
      <p:pic>
        <p:nvPicPr>
          <p:cNvPr id="2" name="Picture 1">
            <a:extLst>
              <a:ext uri="{FF2B5EF4-FFF2-40B4-BE49-F238E27FC236}">
                <a16:creationId xmlns:a16="http://schemas.microsoft.com/office/drawing/2014/main" id="{F6BFCCB2-F393-0C12-D725-C5461E89D71B}"/>
              </a:ext>
            </a:extLst>
          </p:cNvPr>
          <p:cNvPicPr>
            <a:picLocks noChangeAspect="1"/>
          </p:cNvPicPr>
          <p:nvPr/>
        </p:nvPicPr>
        <p:blipFill>
          <a:blip r:embed="rId5"/>
          <a:stretch>
            <a:fillRect/>
          </a:stretch>
        </p:blipFill>
        <p:spPr>
          <a:xfrm>
            <a:off x="9906661" y="508875"/>
            <a:ext cx="2023230" cy="929187"/>
          </a:xfrm>
          <a:prstGeom prst="rect">
            <a:avLst/>
          </a:prstGeom>
        </p:spPr>
      </p:pic>
    </p:spTree>
    <p:extLst>
      <p:ext uri="{BB962C8B-B14F-4D97-AF65-F5344CB8AC3E}">
        <p14:creationId xmlns:p14="http://schemas.microsoft.com/office/powerpoint/2010/main" val="354879518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526711-1FD9-623C-6FD3-2459597B9851}"/>
              </a:ext>
            </a:extLst>
          </p:cNvPr>
          <p:cNvSpPr>
            <a:spLocks noGrp="1"/>
          </p:cNvSpPr>
          <p:nvPr>
            <p:ph type="title"/>
          </p:nvPr>
        </p:nvSpPr>
        <p:spPr>
          <a:xfrm>
            <a:off x="1641070" y="1846142"/>
            <a:ext cx="10761810" cy="1297491"/>
          </a:xfrm>
        </p:spPr>
        <p:txBody>
          <a:bodyPr lIns="0" tIns="0" rIns="0" bIns="0" anchor="ctr">
            <a:noAutofit/>
          </a:bodyPr>
          <a:lstStyle/>
          <a:p>
            <a:pPr algn="ctr">
              <a:lnSpc>
                <a:spcPct val="100000"/>
              </a:lnSpc>
            </a:pPr>
            <a:r>
              <a:rPr lang="en-US" sz="5500" b="1" dirty="0">
                <a:solidFill>
                  <a:schemeClr val="bg1"/>
                </a:solidFill>
                <a:latin typeface="Poppins" pitchFamily="2" charset="77"/>
                <a:cs typeface="Poppins" pitchFamily="2" charset="77"/>
              </a:rPr>
              <a:t>Participation Poll</a:t>
            </a:r>
          </a:p>
        </p:txBody>
      </p:sp>
      <p:sp>
        <p:nvSpPr>
          <p:cNvPr id="3" name="Slide Number Placeholder 2">
            <a:extLst>
              <a:ext uri="{FF2B5EF4-FFF2-40B4-BE49-F238E27FC236}">
                <a16:creationId xmlns:a16="http://schemas.microsoft.com/office/drawing/2014/main" id="{77D80228-1D49-C7AA-5C3E-85C98E1530D1}"/>
              </a:ext>
            </a:extLst>
          </p:cNvPr>
          <p:cNvSpPr>
            <a:spLocks noGrp="1"/>
          </p:cNvSpPr>
          <p:nvPr>
            <p:ph type="sldNum" sz="quarter" idx="4"/>
          </p:nvPr>
        </p:nvSpPr>
        <p:spPr/>
        <p:txBody>
          <a:bodyPr/>
          <a:lstStyle/>
          <a:p>
            <a:fld id="{9091AC62-753B-3240-A76B-ED140B7F97AA}" type="slidenum">
              <a:rPr lang="en-US" smtClean="0">
                <a:solidFill>
                  <a:srgbClr val="FFFFFF"/>
                </a:solidFill>
              </a:rPr>
              <a:pPr/>
              <a:t>13</a:t>
            </a:fld>
            <a:endParaRPr lang="en-US">
              <a:solidFill>
                <a:srgbClr val="FFFFFF"/>
              </a:solidFill>
            </a:endParaRPr>
          </a:p>
        </p:txBody>
      </p:sp>
      <p:sp>
        <p:nvSpPr>
          <p:cNvPr id="5" name="TextBox 4">
            <a:extLst>
              <a:ext uri="{FF2B5EF4-FFF2-40B4-BE49-F238E27FC236}">
                <a16:creationId xmlns:a16="http://schemas.microsoft.com/office/drawing/2014/main" id="{26CAA26D-7EE0-3B8D-1F97-F59CE9A3ECFF}"/>
              </a:ext>
            </a:extLst>
          </p:cNvPr>
          <p:cNvSpPr txBox="1"/>
          <p:nvPr/>
        </p:nvSpPr>
        <p:spPr>
          <a:xfrm>
            <a:off x="2310830" y="3352269"/>
            <a:ext cx="10761810" cy="800219"/>
          </a:xfrm>
          <a:prstGeom prst="rect">
            <a:avLst/>
          </a:prstGeom>
          <a:noFill/>
        </p:spPr>
        <p:txBody>
          <a:bodyPr wrap="square" lIns="91440" tIns="45720" rIns="91440" bIns="45720" rtlCol="0" anchor="t">
            <a:spAutoFit/>
          </a:bodyPr>
          <a:lstStyle/>
          <a:p>
            <a:pPr algn="ctr" fontAlgn="base"/>
            <a:r>
              <a:rPr lang="en-US" sz="2800" b="0" i="0" u="none" strike="noStrike" dirty="0">
                <a:solidFill>
                  <a:srgbClr val="D4D3D6"/>
                </a:solidFill>
                <a:effectLst/>
                <a:latin typeface="Poppins"/>
                <a:cs typeface="Poppins"/>
              </a:rPr>
              <a:t> Have you ever participated in an ECHO before?</a:t>
            </a:r>
            <a:r>
              <a:rPr lang="en-US" sz="2800" dirty="0">
                <a:solidFill>
                  <a:srgbClr val="D4D3D6"/>
                </a:solidFill>
                <a:latin typeface="Poppins"/>
                <a:cs typeface="Poppins"/>
              </a:rPr>
              <a:t> </a:t>
            </a:r>
            <a:endParaRPr lang="en-US" sz="2800" b="0" i="0" dirty="0">
              <a:solidFill>
                <a:srgbClr val="D4D3D6"/>
              </a:solidFill>
              <a:effectLst/>
              <a:latin typeface="Segoe UI" panose="020B0502040204020203" pitchFamily="34" charset="0"/>
            </a:endParaRPr>
          </a:p>
          <a:p>
            <a:endParaRPr lang="en-US" dirty="0"/>
          </a:p>
        </p:txBody>
      </p:sp>
      <p:pic>
        <p:nvPicPr>
          <p:cNvPr id="4" name="Picture 3">
            <a:extLst>
              <a:ext uri="{FF2B5EF4-FFF2-40B4-BE49-F238E27FC236}">
                <a16:creationId xmlns:a16="http://schemas.microsoft.com/office/drawing/2014/main" id="{6938262F-BADA-2F82-4400-E5F61E4C6501}"/>
              </a:ext>
            </a:extLst>
          </p:cNvPr>
          <p:cNvPicPr>
            <a:picLocks noChangeAspect="1"/>
          </p:cNvPicPr>
          <p:nvPr/>
        </p:nvPicPr>
        <p:blipFill>
          <a:blip r:embed="rId3"/>
          <a:stretch>
            <a:fillRect/>
          </a:stretch>
        </p:blipFill>
        <p:spPr>
          <a:xfrm>
            <a:off x="435605" y="1643128"/>
            <a:ext cx="3001938" cy="3001938"/>
          </a:xfrm>
          <a:prstGeom prst="rect">
            <a:avLst/>
          </a:prstGeom>
        </p:spPr>
      </p:pic>
    </p:spTree>
    <p:extLst>
      <p:ext uri="{BB962C8B-B14F-4D97-AF65-F5344CB8AC3E}">
        <p14:creationId xmlns:p14="http://schemas.microsoft.com/office/powerpoint/2010/main" val="8179305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picture containing circle, art, pattern, symmetry&#10;&#10;Description automatically generated">
            <a:extLst>
              <a:ext uri="{FF2B5EF4-FFF2-40B4-BE49-F238E27FC236}">
                <a16:creationId xmlns:a16="http://schemas.microsoft.com/office/drawing/2014/main" id="{7BE98892-B2C4-81C2-1B5D-8A087A3347EE}"/>
              </a:ext>
            </a:extLst>
          </p:cNvPr>
          <p:cNvPicPr>
            <a:picLocks noChangeAspect="1"/>
          </p:cNvPicPr>
          <p:nvPr/>
        </p:nvPicPr>
        <p:blipFill rotWithShape="1">
          <a:blip r:embed="rId3">
            <a:alphaModFix amt="50000"/>
            <a:extLst>
              <a:ext uri="{837473B0-CC2E-450A-ABE3-18F120FF3D39}">
                <a1611:picAttrSrcUrl xmlns:a1611="http://schemas.microsoft.com/office/drawing/2016/11/main" r:id="rId4"/>
              </a:ext>
            </a:extLst>
          </a:blip>
          <a:srcRect t="24304" b="19446"/>
          <a:stretch/>
        </p:blipFill>
        <p:spPr>
          <a:xfrm>
            <a:off x="20" y="1"/>
            <a:ext cx="12191980" cy="6857999"/>
          </a:xfrm>
          <a:prstGeom prst="rect">
            <a:avLst/>
          </a:prstGeom>
        </p:spPr>
      </p:pic>
      <p:sp>
        <p:nvSpPr>
          <p:cNvPr id="3" name="Content Placeholder 2">
            <a:extLst>
              <a:ext uri="{FF2B5EF4-FFF2-40B4-BE49-F238E27FC236}">
                <a16:creationId xmlns:a16="http://schemas.microsoft.com/office/drawing/2014/main" id="{5AAACF3F-E95C-4599-B7F0-A6E92F6C62CC}"/>
              </a:ext>
            </a:extLst>
          </p:cNvPr>
          <p:cNvSpPr>
            <a:spLocks noGrp="1"/>
          </p:cNvSpPr>
          <p:nvPr>
            <p:ph type="subTitle" idx="1"/>
          </p:nvPr>
        </p:nvSpPr>
        <p:spPr>
          <a:xfrm>
            <a:off x="1657814" y="5642516"/>
            <a:ext cx="9144000" cy="1098395"/>
          </a:xfrm>
        </p:spPr>
        <p:txBody>
          <a:bodyPr lIns="91440" tIns="45720" rIns="91440" bIns="45720" anchor="t">
            <a:normAutofit/>
          </a:bodyPr>
          <a:lstStyle/>
          <a:p>
            <a:r>
              <a:rPr lang="en-US" b="1" dirty="0">
                <a:solidFill>
                  <a:srgbClr val="FFFFFF"/>
                </a:solidFill>
                <a:latin typeface="Poppins"/>
                <a:cs typeface="Poppins"/>
              </a:rPr>
              <a:t>What’s something interesting you heard? </a:t>
            </a:r>
          </a:p>
          <a:p>
            <a:pPr marL="0" indent="0">
              <a:buNone/>
            </a:pPr>
            <a:endParaRPr lang="en-US" dirty="0">
              <a:solidFill>
                <a:srgbClr val="FFFFFF"/>
              </a:solidFill>
            </a:endParaRPr>
          </a:p>
        </p:txBody>
      </p:sp>
    </p:spTree>
    <p:extLst>
      <p:ext uri="{BB962C8B-B14F-4D97-AF65-F5344CB8AC3E}">
        <p14:creationId xmlns:p14="http://schemas.microsoft.com/office/powerpoint/2010/main" val="276382003"/>
      </p:ext>
    </p:extLst>
  </p:cSld>
  <p:clrMapOvr>
    <a:overrideClrMapping bg1="dk1" tx1="lt1" bg2="dk2" tx2="lt2" accent1="accent1" accent2="accent2" accent3="accent3" accent4="accent4" accent5="accent5" accent6="accent6" hlink="hlink" folHlink="folHlink"/>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3F90849-A6B2-2014-4580-BAD3608B07A6}"/>
              </a:ext>
            </a:extLst>
          </p:cNvPr>
          <p:cNvSpPr/>
          <p:nvPr/>
        </p:nvSpPr>
        <p:spPr>
          <a:xfrm>
            <a:off x="9895946" y="337351"/>
            <a:ext cx="1934103" cy="11452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a:extLst>
              <a:ext uri="{FF2B5EF4-FFF2-40B4-BE49-F238E27FC236}">
                <a16:creationId xmlns:a16="http://schemas.microsoft.com/office/drawing/2014/main" id="{F6B16412-F323-237A-5CDE-3782E1075748}"/>
              </a:ext>
            </a:extLst>
          </p:cNvPr>
          <p:cNvSpPr>
            <a:spLocks noGrp="1"/>
          </p:cNvSpPr>
          <p:nvPr>
            <p:ph type="body" sz="quarter" idx="13"/>
          </p:nvPr>
        </p:nvSpPr>
        <p:spPr>
          <a:xfrm>
            <a:off x="133351" y="4933951"/>
            <a:ext cx="3819524" cy="904874"/>
          </a:xfrm>
        </p:spPr>
        <p:txBody>
          <a:bodyPr/>
          <a:lstStyle/>
          <a:p>
            <a:r>
              <a:rPr lang="en-US" sz="1500" b="1" dirty="0"/>
              <a:t>Troy Jorgensen</a:t>
            </a:r>
          </a:p>
          <a:p>
            <a:pPr>
              <a:spcBef>
                <a:spcPts val="0"/>
              </a:spcBef>
            </a:pPr>
            <a:endParaRPr lang="en-US" sz="1500" dirty="0"/>
          </a:p>
          <a:p>
            <a:pPr>
              <a:spcBef>
                <a:spcPts val="0"/>
              </a:spcBef>
            </a:pPr>
            <a:r>
              <a:rPr lang="en-US" sz="1500" dirty="0"/>
              <a:t>Senior Program Manager, Project ECHO</a:t>
            </a:r>
          </a:p>
          <a:p>
            <a:pPr>
              <a:spcBef>
                <a:spcPts val="0"/>
              </a:spcBef>
            </a:pPr>
            <a:r>
              <a:rPr lang="en-US" sz="1500" i="1" dirty="0"/>
              <a:t>University of Nevada, Reno</a:t>
            </a:r>
          </a:p>
        </p:txBody>
      </p:sp>
      <p:sp>
        <p:nvSpPr>
          <p:cNvPr id="13" name="Text Placeholder 4">
            <a:extLst>
              <a:ext uri="{FF2B5EF4-FFF2-40B4-BE49-F238E27FC236}">
                <a16:creationId xmlns:a16="http://schemas.microsoft.com/office/drawing/2014/main" id="{1B1640D4-E1A1-D1DE-60BF-DFE38F4138CC}"/>
              </a:ext>
            </a:extLst>
          </p:cNvPr>
          <p:cNvSpPr>
            <a:spLocks noGrp="1"/>
          </p:cNvSpPr>
          <p:nvPr>
            <p:ph type="body" sz="quarter" idx="14"/>
          </p:nvPr>
        </p:nvSpPr>
        <p:spPr>
          <a:xfrm>
            <a:off x="6496896" y="3197341"/>
            <a:ext cx="3223685" cy="731520"/>
          </a:xfrm>
        </p:spPr>
        <p:txBody>
          <a:bodyPr/>
          <a:lstStyle/>
          <a:p>
            <a:pPr algn="ctr"/>
            <a:r>
              <a:rPr lang="en-US" sz="4400" b="1" dirty="0"/>
              <a:t>Session 0:</a:t>
            </a:r>
          </a:p>
        </p:txBody>
      </p:sp>
      <p:sp>
        <p:nvSpPr>
          <p:cNvPr id="14" name="Title 2">
            <a:extLst>
              <a:ext uri="{FF2B5EF4-FFF2-40B4-BE49-F238E27FC236}">
                <a16:creationId xmlns:a16="http://schemas.microsoft.com/office/drawing/2014/main" id="{52A17105-7BA2-EA75-D9B5-3EAF09D072DB}"/>
              </a:ext>
            </a:extLst>
          </p:cNvPr>
          <p:cNvSpPr txBox="1">
            <a:spLocks/>
          </p:cNvSpPr>
          <p:nvPr/>
        </p:nvSpPr>
        <p:spPr>
          <a:xfrm>
            <a:off x="3282343" y="3896372"/>
            <a:ext cx="9312317" cy="2387600"/>
          </a:xfrm>
          <a:prstGeom prst="rect">
            <a:avLst/>
          </a:prstGeom>
        </p:spPr>
        <p:txBody>
          <a:bodyPr/>
          <a:lstStyle>
            <a:lvl1pPr algn="l" defTabSz="914400" rtl="0" eaLnBrk="1" latinLnBrk="0" hangingPunct="1">
              <a:lnSpc>
                <a:spcPct val="90000"/>
              </a:lnSpc>
              <a:spcBef>
                <a:spcPct val="0"/>
              </a:spcBef>
              <a:buNone/>
              <a:defRPr sz="4400" b="1" kern="1200">
                <a:solidFill>
                  <a:srgbClr val="2746F8"/>
                </a:solidFill>
                <a:latin typeface="Poppins" pitchFamily="2" charset="77"/>
                <a:ea typeface="+mj-ea"/>
                <a:cs typeface="Poppins" pitchFamily="2" charset="77"/>
              </a:defRPr>
            </a:lvl1pPr>
          </a:lstStyle>
          <a:p>
            <a:pPr algn="ctr"/>
            <a:r>
              <a:rPr lang="en-US" sz="4000" b="0" dirty="0"/>
              <a:t>Introduction to the ECHO Model</a:t>
            </a:r>
          </a:p>
        </p:txBody>
      </p:sp>
      <p:pic>
        <p:nvPicPr>
          <p:cNvPr id="7" name="Picture Placeholder 6">
            <a:extLst>
              <a:ext uri="{FF2B5EF4-FFF2-40B4-BE49-F238E27FC236}">
                <a16:creationId xmlns:a16="http://schemas.microsoft.com/office/drawing/2014/main" id="{3AACE0D7-4D32-A856-A3E5-D5D305BABC0A}"/>
              </a:ext>
            </a:extLst>
          </p:cNvPr>
          <p:cNvPicPr>
            <a:picLocks noGrp="1" noChangeAspect="1"/>
          </p:cNvPicPr>
          <p:nvPr>
            <p:ph type="pic" sz="quarter" idx="11"/>
          </p:nvPr>
        </p:nvPicPr>
        <p:blipFill>
          <a:blip r:embed="rId3"/>
          <a:srcRect l="23400" r="23400"/>
          <a:stretch>
            <a:fillRect/>
          </a:stretch>
        </p:blipFill>
        <p:spPr>
          <a:prstGeom prst="rect">
            <a:avLst/>
          </a:prstGeom>
        </p:spPr>
      </p:pic>
      <p:pic>
        <p:nvPicPr>
          <p:cNvPr id="8" name="Picture 7">
            <a:extLst>
              <a:ext uri="{FF2B5EF4-FFF2-40B4-BE49-F238E27FC236}">
                <a16:creationId xmlns:a16="http://schemas.microsoft.com/office/drawing/2014/main" id="{9ACE4BDD-4DF8-607E-38EC-927D7CE0A43D}"/>
              </a:ext>
            </a:extLst>
          </p:cNvPr>
          <p:cNvPicPr>
            <a:picLocks noChangeAspect="1"/>
          </p:cNvPicPr>
          <p:nvPr/>
        </p:nvPicPr>
        <p:blipFill>
          <a:blip r:embed="rId4"/>
          <a:stretch>
            <a:fillRect/>
          </a:stretch>
        </p:blipFill>
        <p:spPr>
          <a:xfrm>
            <a:off x="7653858" y="5592749"/>
            <a:ext cx="4133446" cy="1207113"/>
          </a:xfrm>
          <a:prstGeom prst="rect">
            <a:avLst/>
          </a:prstGeom>
        </p:spPr>
      </p:pic>
    </p:spTree>
    <p:extLst>
      <p:ext uri="{BB962C8B-B14F-4D97-AF65-F5344CB8AC3E}">
        <p14:creationId xmlns:p14="http://schemas.microsoft.com/office/powerpoint/2010/main" val="68422402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4FF1CAF-D9F8-B44A-B730-DEAEA13869DD}"/>
              </a:ext>
            </a:extLst>
          </p:cNvPr>
          <p:cNvPicPr>
            <a:picLocks noChangeAspect="1"/>
          </p:cNvPicPr>
          <p:nvPr/>
        </p:nvPicPr>
        <p:blipFill>
          <a:blip r:embed="rId3" cstate="print">
            <a:extLst>
              <a:ext uri="{28A0092B-C50C-407E-A947-70E740481C1C}">
                <a14:useLocalDpi xmlns:a14="http://schemas.microsoft.com/office/drawing/2010/main" val="0"/>
              </a:ext>
            </a:extLst>
          </a:blip>
          <a:srcRect l="2055" r="2055"/>
          <a:stretch/>
        </p:blipFill>
        <p:spPr>
          <a:xfrm>
            <a:off x="2329842" y="5624"/>
            <a:ext cx="9862159" cy="6852377"/>
          </a:xfrm>
          <a:prstGeom prst="rect">
            <a:avLst/>
          </a:prstGeom>
        </p:spPr>
      </p:pic>
      <p:pic>
        <p:nvPicPr>
          <p:cNvPr id="4" name="Picture 3" descr="Shape, circle&#10;&#10;Description automatically generated">
            <a:extLst>
              <a:ext uri="{FF2B5EF4-FFF2-40B4-BE49-F238E27FC236}">
                <a16:creationId xmlns:a16="http://schemas.microsoft.com/office/drawing/2014/main" id="{6FFAF7AB-5D7A-F4F5-D24F-E29036EA07B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624"/>
            <a:ext cx="12192000" cy="6858000"/>
          </a:xfrm>
          <a:prstGeom prst="rect">
            <a:avLst/>
          </a:prstGeom>
        </p:spPr>
      </p:pic>
      <p:sp>
        <p:nvSpPr>
          <p:cNvPr id="2" name="Title 1">
            <a:extLst>
              <a:ext uri="{FF2B5EF4-FFF2-40B4-BE49-F238E27FC236}">
                <a16:creationId xmlns:a16="http://schemas.microsoft.com/office/drawing/2014/main" id="{C1D18671-5E98-ED4D-833D-3E9E90A14F89}"/>
              </a:ext>
            </a:extLst>
          </p:cNvPr>
          <p:cNvSpPr>
            <a:spLocks noGrp="1"/>
          </p:cNvSpPr>
          <p:nvPr>
            <p:ph type="title"/>
          </p:nvPr>
        </p:nvSpPr>
        <p:spPr>
          <a:xfrm>
            <a:off x="360860" y="268813"/>
            <a:ext cx="2939901" cy="1486214"/>
          </a:xfrm>
        </p:spPr>
        <p:txBody>
          <a:bodyPr/>
          <a:lstStyle/>
          <a:p>
            <a:r>
              <a:rPr lang="en-US" sz="3400" b="1" dirty="0">
                <a:solidFill>
                  <a:schemeClr val="bg1"/>
                </a:solidFill>
                <a:latin typeface="Poppins" panose="00000500000000000000" pitchFamily="2" charset="0"/>
                <a:cs typeface="Poppins" panose="00000500000000000000" pitchFamily="2" charset="0"/>
              </a:rPr>
              <a:t>ECHO</a:t>
            </a:r>
            <a:br>
              <a:rPr lang="en-US" sz="3400" b="1" dirty="0">
                <a:solidFill>
                  <a:schemeClr val="bg1"/>
                </a:solidFill>
                <a:latin typeface="Poppins" panose="00000500000000000000" pitchFamily="2" charset="0"/>
                <a:cs typeface="Poppins" panose="00000500000000000000" pitchFamily="2" charset="0"/>
              </a:rPr>
            </a:br>
            <a:r>
              <a:rPr lang="en-US" sz="2800" b="1" dirty="0">
                <a:solidFill>
                  <a:schemeClr val="bg1"/>
                </a:solidFill>
                <a:latin typeface="Poppins" panose="00000500000000000000" pitchFamily="2" charset="0"/>
                <a:cs typeface="Poppins" panose="00000500000000000000" pitchFamily="2" charset="0"/>
              </a:rPr>
              <a:t>Is All Teach,</a:t>
            </a:r>
            <a:br>
              <a:rPr lang="en-US" sz="2800" b="1" dirty="0">
                <a:solidFill>
                  <a:schemeClr val="bg1"/>
                </a:solidFill>
                <a:latin typeface="Poppins" panose="00000500000000000000" pitchFamily="2" charset="0"/>
                <a:cs typeface="Poppins" panose="00000500000000000000" pitchFamily="2" charset="0"/>
              </a:rPr>
            </a:br>
            <a:r>
              <a:rPr lang="en-US" sz="2800" b="1" dirty="0">
                <a:solidFill>
                  <a:schemeClr val="bg1"/>
                </a:solidFill>
                <a:latin typeface="Poppins" panose="00000500000000000000" pitchFamily="2" charset="0"/>
                <a:cs typeface="Poppins" panose="00000500000000000000" pitchFamily="2" charset="0"/>
              </a:rPr>
              <a:t>All Learn</a:t>
            </a:r>
          </a:p>
        </p:txBody>
      </p:sp>
      <p:sp>
        <p:nvSpPr>
          <p:cNvPr id="25" name="Content Placeholder 17">
            <a:extLst>
              <a:ext uri="{FF2B5EF4-FFF2-40B4-BE49-F238E27FC236}">
                <a16:creationId xmlns:a16="http://schemas.microsoft.com/office/drawing/2014/main" id="{A7A87956-86C1-2440-A2BA-FCECFB673BAC}"/>
              </a:ext>
            </a:extLst>
          </p:cNvPr>
          <p:cNvSpPr>
            <a:spLocks noGrp="1"/>
          </p:cNvSpPr>
          <p:nvPr>
            <p:ph type="body" idx="1"/>
          </p:nvPr>
        </p:nvSpPr>
        <p:spPr>
          <a:xfrm>
            <a:off x="1216946" y="2163203"/>
            <a:ext cx="1398928" cy="304348"/>
          </a:xfrm>
        </p:spPr>
        <p:txBody>
          <a:bodyPr>
            <a:noAutofit/>
          </a:bodyPr>
          <a:lstStyle/>
          <a:p>
            <a:pPr marL="0" indent="0">
              <a:spcBef>
                <a:spcPts val="0"/>
              </a:spcBef>
              <a:spcAft>
                <a:spcPts val="1200"/>
              </a:spcAft>
              <a:buClr>
                <a:schemeClr val="bg1"/>
              </a:buClr>
              <a:buNone/>
            </a:pPr>
            <a:r>
              <a:rPr lang="en-US" sz="1600" b="1" dirty="0">
                <a:solidFill>
                  <a:schemeClr val="bg1"/>
                </a:solidFill>
                <a:latin typeface="Poppins"/>
                <a:cs typeface="Poppins"/>
              </a:rPr>
              <a:t>Interactive</a:t>
            </a:r>
            <a:r>
              <a:rPr lang="en-US" sz="1600" b="1" dirty="0">
                <a:solidFill>
                  <a:schemeClr val="bg1"/>
                </a:solidFill>
                <a:latin typeface="Poppins"/>
                <a:cs typeface="Arial"/>
              </a:rPr>
              <a:t> </a:t>
            </a:r>
            <a:endParaRPr lang="en-US" sz="1600" b="1" dirty="0">
              <a:solidFill>
                <a:schemeClr val="bg1"/>
              </a:solidFill>
              <a:latin typeface="Arial" panose="020B0604020202020204" pitchFamily="34" charset="0"/>
              <a:cs typeface="Arial" panose="020B0604020202020204" pitchFamily="34" charset="0"/>
            </a:endParaRPr>
          </a:p>
        </p:txBody>
      </p:sp>
      <p:sp>
        <p:nvSpPr>
          <p:cNvPr id="8" name="Content Placeholder 17">
            <a:extLst>
              <a:ext uri="{FF2B5EF4-FFF2-40B4-BE49-F238E27FC236}">
                <a16:creationId xmlns:a16="http://schemas.microsoft.com/office/drawing/2014/main" id="{40490D67-DE2A-C14B-AFF4-91D80A86D4A7}"/>
              </a:ext>
            </a:extLst>
          </p:cNvPr>
          <p:cNvSpPr txBox="1">
            <a:spLocks/>
          </p:cNvSpPr>
          <p:nvPr/>
        </p:nvSpPr>
        <p:spPr>
          <a:xfrm>
            <a:off x="1216946" y="3004453"/>
            <a:ext cx="1957914" cy="631620"/>
          </a:xfrm>
          <a:prstGeom prst="rect">
            <a:avLst/>
          </a:prstGeom>
          <a:noFill/>
          <a:ln>
            <a:noFill/>
          </a:ln>
        </p:spPr>
        <p:txBody>
          <a:bodyPr spcFirstLastPara="1" wrap="square" lIns="91433" tIns="91433" rIns="91433" bIns="91433" anchor="t" anchorCtr="0">
            <a:noAutofit/>
          </a:bodyPr>
          <a:lstStyle>
            <a:defPPr marR="0" lvl="0" algn="l" rtl="0">
              <a:lnSpc>
                <a:spcPct val="100000"/>
              </a:lnSpc>
              <a:spcBef>
                <a:spcPts val="0"/>
              </a:spcBef>
              <a:spcAft>
                <a:spcPts val="0"/>
              </a:spcAft>
            </a:defPPr>
            <a:lvl1pPr marL="457200" marR="0" lvl="0" indent="-361950" algn="l" rtl="0">
              <a:lnSpc>
                <a:spcPct val="90000"/>
              </a:lnSpc>
              <a:spcBef>
                <a:spcPts val="800"/>
              </a:spcBef>
              <a:spcAft>
                <a:spcPts val="0"/>
              </a:spcAft>
              <a:buClr>
                <a:schemeClr val="dk1"/>
              </a:buClr>
              <a:buSzPts val="2100"/>
              <a:buFont typeface="Arial"/>
              <a:buChar char="•"/>
              <a:defRPr sz="21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16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16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7500" algn="l" rtl="0">
              <a:lnSpc>
                <a:spcPct val="90000"/>
              </a:lnSpc>
              <a:spcBef>
                <a:spcPts val="16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L="2286000" marR="0" lvl="4" indent="-317500" algn="l" rtl="0">
              <a:lnSpc>
                <a:spcPct val="90000"/>
              </a:lnSpc>
              <a:spcBef>
                <a:spcPts val="16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2743200" marR="0" lvl="5" indent="-317500" algn="l" rtl="0">
              <a:lnSpc>
                <a:spcPct val="90000"/>
              </a:lnSpc>
              <a:spcBef>
                <a:spcPts val="16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16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16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1600"/>
              </a:spcBef>
              <a:spcAft>
                <a:spcPts val="160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pPr marL="0" indent="0" defTabSz="1219170">
              <a:spcBef>
                <a:spcPts val="0"/>
              </a:spcBef>
              <a:spcAft>
                <a:spcPts val="1200"/>
              </a:spcAft>
              <a:buClr>
                <a:srgbClr val="FFFFFF"/>
              </a:buClr>
              <a:buNone/>
            </a:pPr>
            <a:r>
              <a:rPr lang="en-US" sz="1600" b="1" kern="0" dirty="0">
                <a:solidFill>
                  <a:srgbClr val="FFFFFF"/>
                </a:solidFill>
                <a:latin typeface="Poppins" panose="00000500000000000000" pitchFamily="2" charset="0"/>
                <a:cs typeface="Poppins" panose="00000500000000000000" pitchFamily="2" charset="0"/>
              </a:rPr>
              <a:t>Co-management </a:t>
            </a:r>
            <a:br>
              <a:rPr lang="en-US" sz="1600" b="1" kern="0" dirty="0">
                <a:solidFill>
                  <a:srgbClr val="FFFFFF"/>
                </a:solidFill>
                <a:latin typeface="Poppins" panose="00000500000000000000" pitchFamily="2" charset="0"/>
                <a:cs typeface="Poppins" panose="00000500000000000000" pitchFamily="2" charset="0"/>
              </a:rPr>
            </a:br>
            <a:r>
              <a:rPr lang="en-US" sz="1600" b="1" kern="0" dirty="0">
                <a:solidFill>
                  <a:srgbClr val="FFFFFF"/>
                </a:solidFill>
                <a:latin typeface="Poppins" panose="00000500000000000000" pitchFamily="2" charset="0"/>
                <a:cs typeface="Poppins" panose="00000500000000000000" pitchFamily="2" charset="0"/>
              </a:rPr>
              <a:t>of cases</a:t>
            </a:r>
          </a:p>
        </p:txBody>
      </p:sp>
      <p:sp>
        <p:nvSpPr>
          <p:cNvPr id="9" name="Content Placeholder 17">
            <a:extLst>
              <a:ext uri="{FF2B5EF4-FFF2-40B4-BE49-F238E27FC236}">
                <a16:creationId xmlns:a16="http://schemas.microsoft.com/office/drawing/2014/main" id="{10DA34E9-FAB0-C749-96E0-922BCCF7622F}"/>
              </a:ext>
            </a:extLst>
          </p:cNvPr>
          <p:cNvSpPr txBox="1">
            <a:spLocks/>
          </p:cNvSpPr>
          <p:nvPr/>
        </p:nvSpPr>
        <p:spPr>
          <a:xfrm>
            <a:off x="1216946" y="4013631"/>
            <a:ext cx="2265137" cy="631619"/>
          </a:xfrm>
          <a:prstGeom prst="rect">
            <a:avLst/>
          </a:prstGeom>
          <a:noFill/>
          <a:ln>
            <a:noFill/>
          </a:ln>
        </p:spPr>
        <p:txBody>
          <a:bodyPr spcFirstLastPara="1" wrap="square" lIns="91433" tIns="91433" rIns="91433" bIns="91433" anchor="t" anchorCtr="0">
            <a:noAutofit/>
          </a:bodyPr>
          <a:lstStyle>
            <a:defPPr marR="0" lvl="0" algn="l" rtl="0">
              <a:lnSpc>
                <a:spcPct val="100000"/>
              </a:lnSpc>
              <a:spcBef>
                <a:spcPts val="0"/>
              </a:spcBef>
              <a:spcAft>
                <a:spcPts val="0"/>
              </a:spcAft>
            </a:defPPr>
            <a:lvl1pPr marL="457200" marR="0" lvl="0" indent="-361950" algn="l" rtl="0">
              <a:lnSpc>
                <a:spcPct val="90000"/>
              </a:lnSpc>
              <a:spcBef>
                <a:spcPts val="800"/>
              </a:spcBef>
              <a:spcAft>
                <a:spcPts val="0"/>
              </a:spcAft>
              <a:buClr>
                <a:schemeClr val="dk1"/>
              </a:buClr>
              <a:buSzPts val="2100"/>
              <a:buFont typeface="Arial"/>
              <a:buChar char="•"/>
              <a:defRPr sz="21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16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16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7500" algn="l" rtl="0">
              <a:lnSpc>
                <a:spcPct val="90000"/>
              </a:lnSpc>
              <a:spcBef>
                <a:spcPts val="16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L="2286000" marR="0" lvl="4" indent="-317500" algn="l" rtl="0">
              <a:lnSpc>
                <a:spcPct val="90000"/>
              </a:lnSpc>
              <a:spcBef>
                <a:spcPts val="16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2743200" marR="0" lvl="5" indent="-317500" algn="l" rtl="0">
              <a:lnSpc>
                <a:spcPct val="90000"/>
              </a:lnSpc>
              <a:spcBef>
                <a:spcPts val="16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16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16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1600"/>
              </a:spcBef>
              <a:spcAft>
                <a:spcPts val="160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pPr marL="0" indent="0" defTabSz="1219170">
              <a:spcBef>
                <a:spcPts val="0"/>
              </a:spcBef>
              <a:spcAft>
                <a:spcPts val="1200"/>
              </a:spcAft>
              <a:buClr>
                <a:srgbClr val="FFFFFF"/>
              </a:buClr>
              <a:buNone/>
            </a:pPr>
            <a:r>
              <a:rPr lang="en-US" sz="1600" b="1" kern="0" dirty="0">
                <a:solidFill>
                  <a:srgbClr val="FFFFFF"/>
                </a:solidFill>
                <a:latin typeface="Poppins" panose="00000500000000000000" pitchFamily="2" charset="0"/>
                <a:cs typeface="Poppins" panose="00000500000000000000" pitchFamily="2" charset="0"/>
              </a:rPr>
              <a:t>Peer-to-peer </a:t>
            </a:r>
            <a:br>
              <a:rPr lang="en-US" sz="1600" b="1" kern="0" dirty="0">
                <a:solidFill>
                  <a:srgbClr val="FFFFFF"/>
                </a:solidFill>
                <a:latin typeface="Poppins" panose="00000500000000000000" pitchFamily="2" charset="0"/>
                <a:cs typeface="Poppins" panose="00000500000000000000" pitchFamily="2" charset="0"/>
              </a:rPr>
            </a:br>
            <a:r>
              <a:rPr lang="en-US" sz="1600" b="1" kern="0" dirty="0">
                <a:solidFill>
                  <a:srgbClr val="FFFFFF"/>
                </a:solidFill>
                <a:latin typeface="Poppins" panose="00000500000000000000" pitchFamily="2" charset="0"/>
                <a:cs typeface="Poppins" panose="00000500000000000000" pitchFamily="2" charset="0"/>
              </a:rPr>
              <a:t>learning</a:t>
            </a:r>
          </a:p>
        </p:txBody>
      </p:sp>
      <p:sp>
        <p:nvSpPr>
          <p:cNvPr id="10" name="Content Placeholder 17">
            <a:extLst>
              <a:ext uri="{FF2B5EF4-FFF2-40B4-BE49-F238E27FC236}">
                <a16:creationId xmlns:a16="http://schemas.microsoft.com/office/drawing/2014/main" id="{F9D1DC8B-D461-544A-84B3-7A25A5D5EDE7}"/>
              </a:ext>
            </a:extLst>
          </p:cNvPr>
          <p:cNvSpPr txBox="1">
            <a:spLocks/>
          </p:cNvSpPr>
          <p:nvPr/>
        </p:nvSpPr>
        <p:spPr>
          <a:xfrm>
            <a:off x="1216945" y="5064561"/>
            <a:ext cx="3320728" cy="631619"/>
          </a:xfrm>
          <a:prstGeom prst="rect">
            <a:avLst/>
          </a:prstGeom>
          <a:noFill/>
          <a:ln>
            <a:noFill/>
          </a:ln>
        </p:spPr>
        <p:txBody>
          <a:bodyPr spcFirstLastPara="1" wrap="square" lIns="91433" tIns="91433" rIns="91433" bIns="91433" anchor="t" anchorCtr="0">
            <a:noAutofit/>
          </a:bodyPr>
          <a:lstStyle>
            <a:defPPr marR="0" lvl="0" algn="l" rtl="0">
              <a:lnSpc>
                <a:spcPct val="100000"/>
              </a:lnSpc>
              <a:spcBef>
                <a:spcPts val="0"/>
              </a:spcBef>
              <a:spcAft>
                <a:spcPts val="0"/>
              </a:spcAft>
            </a:defPPr>
            <a:lvl1pPr marL="457200" marR="0" lvl="0" indent="-361950" algn="l" rtl="0">
              <a:lnSpc>
                <a:spcPct val="90000"/>
              </a:lnSpc>
              <a:spcBef>
                <a:spcPts val="800"/>
              </a:spcBef>
              <a:spcAft>
                <a:spcPts val="0"/>
              </a:spcAft>
              <a:buClr>
                <a:schemeClr val="dk1"/>
              </a:buClr>
              <a:buSzPts val="2100"/>
              <a:buFont typeface="Arial"/>
              <a:buChar char="•"/>
              <a:defRPr sz="21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16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16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7500" algn="l" rtl="0">
              <a:lnSpc>
                <a:spcPct val="90000"/>
              </a:lnSpc>
              <a:spcBef>
                <a:spcPts val="16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L="2286000" marR="0" lvl="4" indent="-317500" algn="l" rtl="0">
              <a:lnSpc>
                <a:spcPct val="90000"/>
              </a:lnSpc>
              <a:spcBef>
                <a:spcPts val="16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2743200" marR="0" lvl="5" indent="-317500" algn="l" rtl="0">
              <a:lnSpc>
                <a:spcPct val="90000"/>
              </a:lnSpc>
              <a:spcBef>
                <a:spcPts val="16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16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16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1600"/>
              </a:spcBef>
              <a:spcAft>
                <a:spcPts val="160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pPr marL="0" indent="0" defTabSz="1219170">
              <a:spcBef>
                <a:spcPts val="0"/>
              </a:spcBef>
              <a:spcAft>
                <a:spcPts val="1200"/>
              </a:spcAft>
              <a:buClr>
                <a:srgbClr val="FFFFFF"/>
              </a:buClr>
              <a:buNone/>
            </a:pPr>
            <a:r>
              <a:rPr lang="en-US" sz="1600" b="1" kern="0" dirty="0">
                <a:solidFill>
                  <a:srgbClr val="FFFFFF"/>
                </a:solidFill>
                <a:latin typeface="Poppins" panose="00000500000000000000" pitchFamily="2" charset="0"/>
                <a:cs typeface="Poppins" panose="00000500000000000000" pitchFamily="2" charset="0"/>
              </a:rPr>
              <a:t>Collaborative </a:t>
            </a:r>
            <a:br>
              <a:rPr lang="en-US" sz="1600" b="1" kern="0" dirty="0">
                <a:solidFill>
                  <a:srgbClr val="FFFFFF"/>
                </a:solidFill>
                <a:latin typeface="Poppins" panose="00000500000000000000" pitchFamily="2" charset="0"/>
                <a:cs typeface="Poppins" panose="00000500000000000000" pitchFamily="2" charset="0"/>
              </a:rPr>
            </a:br>
            <a:r>
              <a:rPr lang="en-US" sz="1600" b="1" kern="0" dirty="0">
                <a:solidFill>
                  <a:srgbClr val="FFFFFF"/>
                </a:solidFill>
                <a:latin typeface="Poppins" panose="00000500000000000000" pitchFamily="2" charset="0"/>
                <a:cs typeface="Poppins" panose="00000500000000000000" pitchFamily="2" charset="0"/>
              </a:rPr>
              <a:t>problem solving</a:t>
            </a:r>
          </a:p>
        </p:txBody>
      </p:sp>
      <p:pic>
        <p:nvPicPr>
          <p:cNvPr id="18" name="Picture 17">
            <a:extLst>
              <a:ext uri="{FF2B5EF4-FFF2-40B4-BE49-F238E27FC236}">
                <a16:creationId xmlns:a16="http://schemas.microsoft.com/office/drawing/2014/main" id="{0F4BCE9A-F0FB-BC47-8B33-F7466D27743D}"/>
              </a:ext>
            </a:extLst>
          </p:cNvPr>
          <p:cNvPicPr>
            <a:picLocks noChangeAspect="1"/>
          </p:cNvPicPr>
          <p:nvPr/>
        </p:nvPicPr>
        <p:blipFill rotWithShape="1">
          <a:blip r:embed="rId5"/>
          <a:srcRect l="44458" t="24386" r="45414" b="30921"/>
          <a:stretch/>
        </p:blipFill>
        <p:spPr>
          <a:xfrm>
            <a:off x="249920" y="1850046"/>
            <a:ext cx="875539" cy="908576"/>
          </a:xfrm>
          <a:prstGeom prst="rect">
            <a:avLst/>
          </a:prstGeom>
        </p:spPr>
      </p:pic>
      <p:pic>
        <p:nvPicPr>
          <p:cNvPr id="19" name="Picture 18">
            <a:extLst>
              <a:ext uri="{FF2B5EF4-FFF2-40B4-BE49-F238E27FC236}">
                <a16:creationId xmlns:a16="http://schemas.microsoft.com/office/drawing/2014/main" id="{E660053F-0750-534F-B006-86C4699E9122}"/>
              </a:ext>
            </a:extLst>
          </p:cNvPr>
          <p:cNvPicPr>
            <a:picLocks noChangeAspect="1"/>
          </p:cNvPicPr>
          <p:nvPr/>
        </p:nvPicPr>
        <p:blipFill rotWithShape="1">
          <a:blip r:embed="rId5"/>
          <a:srcRect l="25594" t="25532" r="64278" b="29775"/>
          <a:stretch/>
        </p:blipFill>
        <p:spPr>
          <a:xfrm>
            <a:off x="249920" y="2865975"/>
            <a:ext cx="875539" cy="908576"/>
          </a:xfrm>
          <a:prstGeom prst="rect">
            <a:avLst/>
          </a:prstGeom>
        </p:spPr>
      </p:pic>
      <p:pic>
        <p:nvPicPr>
          <p:cNvPr id="20" name="Picture 19">
            <a:extLst>
              <a:ext uri="{FF2B5EF4-FFF2-40B4-BE49-F238E27FC236}">
                <a16:creationId xmlns:a16="http://schemas.microsoft.com/office/drawing/2014/main" id="{451CF2B3-F5C7-DF4D-BB0F-0B1A5038E6C7}"/>
              </a:ext>
            </a:extLst>
          </p:cNvPr>
          <p:cNvPicPr>
            <a:picLocks noChangeAspect="1"/>
          </p:cNvPicPr>
          <p:nvPr/>
        </p:nvPicPr>
        <p:blipFill rotWithShape="1">
          <a:blip r:embed="rId5"/>
          <a:srcRect l="84073" t="24386" r="5799" b="30921"/>
          <a:stretch/>
        </p:blipFill>
        <p:spPr>
          <a:xfrm>
            <a:off x="249920" y="3875152"/>
            <a:ext cx="875539" cy="908576"/>
          </a:xfrm>
          <a:prstGeom prst="rect">
            <a:avLst/>
          </a:prstGeom>
        </p:spPr>
      </p:pic>
      <p:pic>
        <p:nvPicPr>
          <p:cNvPr id="21" name="Picture 20">
            <a:extLst>
              <a:ext uri="{FF2B5EF4-FFF2-40B4-BE49-F238E27FC236}">
                <a16:creationId xmlns:a16="http://schemas.microsoft.com/office/drawing/2014/main" id="{5F75D050-2276-8C4A-9CF2-BC4B418D3CA3}"/>
              </a:ext>
            </a:extLst>
          </p:cNvPr>
          <p:cNvPicPr>
            <a:picLocks noChangeAspect="1"/>
          </p:cNvPicPr>
          <p:nvPr/>
        </p:nvPicPr>
        <p:blipFill rotWithShape="1">
          <a:blip r:embed="rId5"/>
          <a:srcRect l="5292" t="24386" r="84580" b="30921"/>
          <a:stretch/>
        </p:blipFill>
        <p:spPr>
          <a:xfrm>
            <a:off x="249920" y="4926082"/>
            <a:ext cx="875539" cy="908576"/>
          </a:xfrm>
          <a:prstGeom prst="rect">
            <a:avLst/>
          </a:prstGeom>
        </p:spPr>
      </p:pic>
    </p:spTree>
    <p:extLst>
      <p:ext uri="{BB962C8B-B14F-4D97-AF65-F5344CB8AC3E}">
        <p14:creationId xmlns:p14="http://schemas.microsoft.com/office/powerpoint/2010/main" val="169861271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A669E3-4296-48C3-B5A4-A7419530876B}"/>
              </a:ext>
            </a:extLst>
          </p:cNvPr>
          <p:cNvSpPr>
            <a:spLocks noGrp="1"/>
          </p:cNvSpPr>
          <p:nvPr>
            <p:ph type="title"/>
          </p:nvPr>
        </p:nvSpPr>
        <p:spPr>
          <a:xfrm>
            <a:off x="449580" y="329997"/>
            <a:ext cx="11292840" cy="502920"/>
          </a:xfrm>
        </p:spPr>
        <p:txBody>
          <a:bodyPr>
            <a:normAutofit/>
          </a:bodyPr>
          <a:lstStyle/>
          <a:p>
            <a:r>
              <a:rPr lang="en-US" sz="2700" dirty="0">
                <a:solidFill>
                  <a:srgbClr val="2746F8"/>
                </a:solidFill>
                <a:latin typeface="Poppins" panose="00000500000000000000" pitchFamily="2" charset="0"/>
                <a:cs typeface="Poppins" panose="00000500000000000000" pitchFamily="2" charset="0"/>
              </a:rPr>
              <a:t>Project ECHO- How it Started </a:t>
            </a:r>
          </a:p>
        </p:txBody>
      </p:sp>
      <p:sp>
        <p:nvSpPr>
          <p:cNvPr id="9" name="Rectangle 8">
            <a:extLst>
              <a:ext uri="{FF2B5EF4-FFF2-40B4-BE49-F238E27FC236}">
                <a16:creationId xmlns:a16="http://schemas.microsoft.com/office/drawing/2014/main" id="{42ABF8D6-4B59-40C7-A023-3D618A15E0F8}"/>
              </a:ext>
            </a:extLst>
          </p:cNvPr>
          <p:cNvSpPr/>
          <p:nvPr/>
        </p:nvSpPr>
        <p:spPr>
          <a:xfrm>
            <a:off x="779574" y="5138542"/>
            <a:ext cx="10632852" cy="746761"/>
          </a:xfrm>
          <a:prstGeom prst="rect">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latin typeface="Poppins" panose="00000500000000000000" pitchFamily="2" charset="0"/>
                <a:cs typeface="Poppins" panose="00000500000000000000" pitchFamily="2" charset="0"/>
              </a:rPr>
              <a:t>ECHO- Extension for Community Healthcare Outcomes</a:t>
            </a:r>
          </a:p>
          <a:p>
            <a:pPr algn="ctr"/>
            <a:r>
              <a:rPr lang="en-US" sz="2000" b="1" dirty="0">
                <a:latin typeface="Poppins" panose="00000500000000000000" pitchFamily="2" charset="0"/>
                <a:cs typeface="Poppins" panose="00000500000000000000" pitchFamily="2" charset="0"/>
              </a:rPr>
              <a:t>Both American Cancer Society &amp; University of Nevada, Reno are ECHO Hubs </a:t>
            </a:r>
            <a:endParaRPr lang="en-US" sz="2000" b="1" dirty="0">
              <a:solidFill>
                <a:srgbClr val="2746F8"/>
              </a:solidFill>
              <a:highlight>
                <a:srgbClr val="FFFF00"/>
              </a:highlight>
              <a:latin typeface="Poppins" panose="00000500000000000000" pitchFamily="2" charset="0"/>
              <a:cs typeface="Poppins" panose="00000500000000000000" pitchFamily="2" charset="0"/>
            </a:endParaRPr>
          </a:p>
        </p:txBody>
      </p:sp>
      <p:pic>
        <p:nvPicPr>
          <p:cNvPr id="12" name="Picture 11" descr="A yellow sign in the middle of a field&#10;&#10;Description automatically generated with low confidence">
            <a:extLst>
              <a:ext uri="{FF2B5EF4-FFF2-40B4-BE49-F238E27FC236}">
                <a16:creationId xmlns:a16="http://schemas.microsoft.com/office/drawing/2014/main" id="{E26BA050-E0F8-9F53-A281-EED00D948E31}"/>
              </a:ext>
            </a:extLst>
          </p:cNvPr>
          <p:cNvPicPr>
            <a:picLocks noChangeAspect="1"/>
          </p:cNvPicPr>
          <p:nvPr/>
        </p:nvPicPr>
        <p:blipFill>
          <a:blip r:embed="rId4">
            <a:extLst>
              <a:ext uri="{837473B0-CC2E-450A-ABE3-18F120FF3D39}">
                <a1611:picAttrSrcUrl xmlns:a1611="http://schemas.microsoft.com/office/drawing/2016/11/main" r:id="rId5"/>
              </a:ext>
            </a:extLst>
          </a:blip>
          <a:stretch>
            <a:fillRect/>
          </a:stretch>
        </p:blipFill>
        <p:spPr>
          <a:xfrm>
            <a:off x="449580" y="1380425"/>
            <a:ext cx="4431178" cy="3323383"/>
          </a:xfrm>
          <a:prstGeom prst="rect">
            <a:avLst/>
          </a:prstGeom>
        </p:spPr>
      </p:pic>
      <p:pic>
        <p:nvPicPr>
          <p:cNvPr id="15" name="Online Media 14" title="Project ECHO: Origin Story">
            <a:hlinkClick r:id="" action="ppaction://media"/>
            <a:extLst>
              <a:ext uri="{FF2B5EF4-FFF2-40B4-BE49-F238E27FC236}">
                <a16:creationId xmlns:a16="http://schemas.microsoft.com/office/drawing/2014/main" id="{BE9DC99B-2873-EE83-BDD5-CBD4B20781B5}"/>
              </a:ext>
            </a:extLst>
          </p:cNvPr>
          <p:cNvPicPr>
            <a:picLocks noRot="1" noChangeAspect="1"/>
          </p:cNvPicPr>
          <p:nvPr>
            <a:videoFile r:link="rId1"/>
          </p:nvPr>
        </p:nvPicPr>
        <p:blipFill>
          <a:blip r:embed="rId6"/>
          <a:stretch>
            <a:fillRect/>
          </a:stretch>
        </p:blipFill>
        <p:spPr>
          <a:xfrm>
            <a:off x="5275993" y="1215352"/>
            <a:ext cx="6266823" cy="3540755"/>
          </a:xfrm>
          <a:prstGeom prst="rect">
            <a:avLst/>
          </a:prstGeom>
        </p:spPr>
      </p:pic>
    </p:spTree>
    <p:extLst>
      <p:ext uri="{BB962C8B-B14F-4D97-AF65-F5344CB8AC3E}">
        <p14:creationId xmlns:p14="http://schemas.microsoft.com/office/powerpoint/2010/main" val="26769972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5"/>
                </p:tgtEl>
              </p:cMediaNode>
            </p:video>
            <p:seq concurrent="1" nextAc="seek">
              <p:cTn id="8" restart="whenNotActive" fill="hold" evtFilter="cancelBubble" nodeType="interactiveSeq">
                <p:stCondLst>
                  <p:cond evt="onClick" delay="0">
                    <p:tgtEl>
                      <p:spTgt spid="1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5"/>
                                        </p:tgtEl>
                                      </p:cBhvr>
                                    </p:cmd>
                                  </p:childTnLst>
                                </p:cTn>
                              </p:par>
                            </p:childTnLst>
                          </p:cTn>
                        </p:par>
                      </p:childTnLst>
                    </p:cTn>
                  </p:par>
                </p:childTnLst>
              </p:cTn>
              <p:nextCondLst>
                <p:cond evt="onClick" delay="0">
                  <p:tgtEl>
                    <p:spTgt spid="15"/>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3">
            <a:extLst>
              <a:ext uri="{FF2B5EF4-FFF2-40B4-BE49-F238E27FC236}">
                <a16:creationId xmlns:a16="http://schemas.microsoft.com/office/drawing/2014/main" id="{DB4B89F1-EE86-4CA4-84D9-7F1446D48417}"/>
              </a:ext>
            </a:extLst>
          </p:cNvPr>
          <p:cNvSpPr>
            <a:spLocks noGrp="1"/>
          </p:cNvSpPr>
          <p:nvPr>
            <p:ph type="body" sz="quarter" idx="10"/>
          </p:nvPr>
        </p:nvSpPr>
        <p:spPr>
          <a:xfrm>
            <a:off x="0" y="2549272"/>
            <a:ext cx="3223847" cy="1759456"/>
          </a:xfrm>
        </p:spPr>
        <p:txBody>
          <a:bodyPr>
            <a:spAutoFit/>
          </a:bodyPr>
          <a:lstStyle/>
          <a:p>
            <a:r>
              <a:rPr lang="en-US" sz="4000" dirty="0">
                <a:solidFill>
                  <a:srgbClr val="2746F8"/>
                </a:solidFill>
                <a:latin typeface="Poppins" panose="00000500000000000000" pitchFamily="2" charset="0"/>
                <a:cs typeface="Poppins" panose="00000500000000000000" pitchFamily="2" charset="0"/>
              </a:rPr>
              <a:t>Global</a:t>
            </a:r>
            <a:br>
              <a:rPr lang="en-US" sz="4000" dirty="0">
                <a:solidFill>
                  <a:srgbClr val="2746F8"/>
                </a:solidFill>
                <a:latin typeface="Poppins" panose="00000500000000000000" pitchFamily="2" charset="0"/>
                <a:cs typeface="Poppins" panose="00000500000000000000" pitchFamily="2" charset="0"/>
              </a:rPr>
            </a:br>
            <a:r>
              <a:rPr lang="en-US" sz="4000" dirty="0">
                <a:solidFill>
                  <a:srgbClr val="2746F8"/>
                </a:solidFill>
                <a:latin typeface="Poppins" panose="00000500000000000000" pitchFamily="2" charset="0"/>
                <a:cs typeface="Poppins" panose="00000500000000000000" pitchFamily="2" charset="0"/>
              </a:rPr>
              <a:t>Hubs &amp; </a:t>
            </a:r>
            <a:br>
              <a:rPr lang="en-US" sz="4000" dirty="0">
                <a:solidFill>
                  <a:srgbClr val="2746F8"/>
                </a:solidFill>
                <a:latin typeface="Poppins" panose="00000500000000000000" pitchFamily="2" charset="0"/>
                <a:cs typeface="Poppins" panose="00000500000000000000" pitchFamily="2" charset="0"/>
              </a:rPr>
            </a:br>
            <a:r>
              <a:rPr lang="en-US" sz="4000" dirty="0">
                <a:solidFill>
                  <a:srgbClr val="2746F8"/>
                </a:solidFill>
                <a:latin typeface="Poppins" panose="00000500000000000000" pitchFamily="2" charset="0"/>
                <a:cs typeface="Poppins" panose="00000500000000000000" pitchFamily="2" charset="0"/>
              </a:rPr>
              <a:t>Superhubs </a:t>
            </a:r>
          </a:p>
        </p:txBody>
      </p:sp>
      <p:pic>
        <p:nvPicPr>
          <p:cNvPr id="3" name="Picture 3" descr="Map&#10;&#10;Description automatically generated">
            <a:extLst>
              <a:ext uri="{FF2B5EF4-FFF2-40B4-BE49-F238E27FC236}">
                <a16:creationId xmlns:a16="http://schemas.microsoft.com/office/drawing/2014/main" id="{CBEDBD37-F600-E2B6-34B6-DE3708695D5C}"/>
              </a:ext>
            </a:extLst>
          </p:cNvPr>
          <p:cNvPicPr>
            <a:picLocks noChangeAspect="1"/>
          </p:cNvPicPr>
          <p:nvPr/>
        </p:nvPicPr>
        <p:blipFill>
          <a:blip r:embed="rId4"/>
          <a:stretch>
            <a:fillRect/>
          </a:stretch>
        </p:blipFill>
        <p:spPr>
          <a:xfrm>
            <a:off x="3229155" y="10600"/>
            <a:ext cx="8968594" cy="6851175"/>
          </a:xfrm>
          <a:prstGeom prst="rect">
            <a:avLst/>
          </a:prstGeom>
        </p:spPr>
      </p:pic>
    </p:spTree>
    <p:custDataLst>
      <p:tags r:id="rId1"/>
    </p:custDataLst>
    <p:extLst>
      <p:ext uri="{BB962C8B-B14F-4D97-AF65-F5344CB8AC3E}">
        <p14:creationId xmlns:p14="http://schemas.microsoft.com/office/powerpoint/2010/main" val="107501387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524" y="933651"/>
            <a:ext cx="12188952" cy="1714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653099" y="231494"/>
            <a:ext cx="6885802" cy="4737310"/>
          </a:xfrm>
          <a:prstGeom prst="rect">
            <a:avLst/>
          </a:prstGeom>
        </p:spPr>
      </p:pic>
      <p:sp>
        <p:nvSpPr>
          <p:cNvPr id="2" name="Text Placeholder 1"/>
          <p:cNvSpPr>
            <a:spLocks noGrp="1"/>
          </p:cNvSpPr>
          <p:nvPr>
            <p:ph type="body" sz="quarter" idx="4294967295"/>
          </p:nvPr>
        </p:nvSpPr>
        <p:spPr>
          <a:xfrm>
            <a:off x="247520" y="5283831"/>
            <a:ext cx="11942956" cy="1342675"/>
          </a:xfrm>
          <a:prstGeom prst="rect">
            <a:avLst/>
          </a:prstGeom>
        </p:spPr>
        <p:txBody>
          <a:bodyPr wrap="square" lIns="91440" tIns="45720" rIns="91440" bIns="45720" anchor="ctr">
            <a:spAutoFit/>
          </a:bodyPr>
          <a:lstStyle/>
          <a:p>
            <a:pPr marL="0" indent="0">
              <a:buNone/>
            </a:pPr>
            <a:r>
              <a:rPr lang="en-US" sz="3000" b="0" dirty="0">
                <a:solidFill>
                  <a:srgbClr val="2746F8"/>
                </a:solidFill>
                <a:latin typeface="Poppins" panose="00000500000000000000" pitchFamily="2" charset="0"/>
                <a:cs typeface="Poppins" panose="00000500000000000000" pitchFamily="2" charset="0"/>
              </a:rPr>
              <a:t>The ECHO model </a:t>
            </a:r>
            <a:r>
              <a:rPr lang="en-US" sz="3000" b="1" dirty="0">
                <a:solidFill>
                  <a:srgbClr val="2746F8"/>
                </a:solidFill>
                <a:latin typeface="Poppins" panose="00000500000000000000" pitchFamily="2" charset="0"/>
                <a:cs typeface="Poppins" panose="00000500000000000000" pitchFamily="2" charset="0"/>
              </a:rPr>
              <a:t>is not traditional telemedicine </a:t>
            </a:r>
            <a:r>
              <a:rPr lang="en-US" sz="3000" b="0" dirty="0">
                <a:solidFill>
                  <a:srgbClr val="2746F8"/>
                </a:solidFill>
                <a:latin typeface="Poppins" panose="00000500000000000000" pitchFamily="2" charset="0"/>
                <a:cs typeface="Poppins" panose="00000500000000000000" pitchFamily="2" charset="0"/>
              </a:rPr>
              <a:t>where the </a:t>
            </a:r>
            <a:r>
              <a:rPr lang="en-US" sz="3000" dirty="0">
                <a:solidFill>
                  <a:srgbClr val="2746F8"/>
                </a:solidFill>
                <a:latin typeface="Poppins" panose="00000500000000000000" pitchFamily="2" charset="0"/>
                <a:cs typeface="Poppins" panose="00000500000000000000" pitchFamily="2" charset="0"/>
              </a:rPr>
              <a:t>treating physician retains responsibility</a:t>
            </a:r>
            <a:r>
              <a:rPr lang="en-US" sz="3000" b="0" dirty="0">
                <a:solidFill>
                  <a:srgbClr val="2746F8"/>
                </a:solidFill>
                <a:latin typeface="Poppins" panose="00000500000000000000" pitchFamily="2" charset="0"/>
                <a:cs typeface="Poppins" panose="00000500000000000000" pitchFamily="2" charset="0"/>
              </a:rPr>
              <a:t> for managing the patient.</a:t>
            </a:r>
          </a:p>
        </p:txBody>
      </p:sp>
    </p:spTree>
    <p:custDataLst>
      <p:tags r:id="rId1"/>
    </p:custDataLst>
    <p:extLst>
      <p:ext uri="{BB962C8B-B14F-4D97-AF65-F5344CB8AC3E}">
        <p14:creationId xmlns:p14="http://schemas.microsoft.com/office/powerpoint/2010/main" val="166901638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3">
            <a:extLst>
              <a:ext uri="{FF2B5EF4-FFF2-40B4-BE49-F238E27FC236}">
                <a16:creationId xmlns:a16="http://schemas.microsoft.com/office/drawing/2014/main" id="{DAD19DC4-65EB-851E-F149-D1C51AFA70B9}"/>
              </a:ext>
            </a:extLst>
          </p:cNvPr>
          <p:cNvSpPr txBox="1">
            <a:spLocks/>
          </p:cNvSpPr>
          <p:nvPr/>
        </p:nvSpPr>
        <p:spPr>
          <a:xfrm>
            <a:off x="11507724" y="6554428"/>
            <a:ext cx="531876" cy="123111"/>
          </a:xfrm>
          <a:prstGeom prst="rect">
            <a:avLst/>
          </a:prstGeom>
        </p:spPr>
        <p:txBody>
          <a:bodyPr wrap="square" lIns="0" tIns="0" rIns="0" bIns="0">
            <a:spAutoFit/>
          </a:bodyPr>
          <a:lstStyle>
            <a:defPPr>
              <a:defRPr lang="en-US"/>
            </a:defPPr>
            <a:lvl1pPr marL="0" algn="r" defTabSz="457200" rtl="0" eaLnBrk="1" latinLnBrk="0" hangingPunct="1">
              <a:defRPr sz="800" kern="1200" baseline="0">
                <a:solidFill>
                  <a:schemeClr val="tx1"/>
                </a:solidFill>
                <a:latin typeface="Poppins" pitchFamily="2" charset="77"/>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9091AC62-753B-3240-A76B-ED140B7F97AA}" type="slidenum">
              <a:rPr kumimoji="0" lang="en-US" sz="800" b="0" i="0" u="none" strike="noStrike" kern="1200" cap="none" spc="0" normalizeH="0" baseline="0" noProof="0" smtClean="0">
                <a:ln>
                  <a:noFill/>
                </a:ln>
                <a:solidFill>
                  <a:prstClr val="black"/>
                </a:solidFill>
                <a:effectLst/>
                <a:uLnTx/>
                <a:uFillTx/>
                <a:latin typeface="Poppins" pitchFamily="2" charset="77"/>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en-US" sz="800" b="0" i="0" u="none" strike="noStrike" kern="1200" cap="none" spc="0" normalizeH="0" baseline="0" noProof="0">
              <a:ln>
                <a:noFill/>
              </a:ln>
              <a:solidFill>
                <a:prstClr val="black"/>
              </a:solidFill>
              <a:effectLst/>
              <a:uLnTx/>
              <a:uFillTx/>
              <a:latin typeface="Poppins" pitchFamily="2" charset="77"/>
              <a:ea typeface="+mn-ea"/>
              <a:cs typeface="+mn-cs"/>
            </a:endParaRPr>
          </a:p>
        </p:txBody>
      </p:sp>
      <p:sp>
        <p:nvSpPr>
          <p:cNvPr id="3" name="Rectangle 2">
            <a:extLst>
              <a:ext uri="{FF2B5EF4-FFF2-40B4-BE49-F238E27FC236}">
                <a16:creationId xmlns:a16="http://schemas.microsoft.com/office/drawing/2014/main" id="{4B189BC5-FCDC-16CF-A7AD-5CB5A6B1D10F}"/>
              </a:ext>
            </a:extLst>
          </p:cNvPr>
          <p:cNvSpPr>
            <a:spLocks noGrp="1" noRot="1" noMove="1" noResize="1" noEditPoints="1" noAdjustHandles="1" noChangeArrowheads="1" noChangeShapeType="1"/>
          </p:cNvSpPr>
          <p:nvPr/>
        </p:nvSpPr>
        <p:spPr>
          <a:xfrm>
            <a:off x="10906125" y="152400"/>
            <a:ext cx="1133475" cy="8286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77CA1F7C-F702-3FA8-51B5-48C1A3D22E20}"/>
              </a:ext>
            </a:extLst>
          </p:cNvPr>
          <p:cNvSpPr txBox="1"/>
          <p:nvPr/>
        </p:nvSpPr>
        <p:spPr>
          <a:xfrm>
            <a:off x="228600" y="165075"/>
            <a:ext cx="11811000" cy="430887"/>
          </a:xfrm>
          <a:prstGeom prst="rect">
            <a:avLst/>
          </a:prstGeom>
          <a:noFill/>
        </p:spPr>
        <p:txBody>
          <a:bodyPr wrap="square" lIns="0" tIns="0" rIns="0" bIns="0" rtlCol="0" anchor="t">
            <a:spAutoFit/>
          </a:bodyPr>
          <a:lstStyle/>
          <a:p>
            <a:pPr algn="ctr"/>
            <a:r>
              <a:rPr lang="en-US" sz="2800" b="1" dirty="0">
                <a:solidFill>
                  <a:srgbClr val="2746F8"/>
                </a:solidFill>
                <a:latin typeface="Poppins" panose="00000500000000000000" pitchFamily="2" charset="0"/>
                <a:cs typeface="Poppins" panose="00000500000000000000" pitchFamily="2" charset="0"/>
              </a:rPr>
              <a:t>ECHO Disclosures </a:t>
            </a:r>
            <a:endParaRPr lang="en-US" sz="2800" b="1" dirty="0">
              <a:solidFill>
                <a:srgbClr val="2746F8"/>
              </a:solidFill>
              <a:latin typeface="Poppins" pitchFamily="2" charset="77"/>
              <a:cs typeface="Poppins" pitchFamily="2" charset="77"/>
            </a:endParaRPr>
          </a:p>
        </p:txBody>
      </p:sp>
      <p:grpSp>
        <p:nvGrpSpPr>
          <p:cNvPr id="33" name="Group 32">
            <a:extLst>
              <a:ext uri="{FF2B5EF4-FFF2-40B4-BE49-F238E27FC236}">
                <a16:creationId xmlns:a16="http://schemas.microsoft.com/office/drawing/2014/main" id="{73C451EC-9B07-ABA8-A200-1247A237D0F8}"/>
              </a:ext>
            </a:extLst>
          </p:cNvPr>
          <p:cNvGrpSpPr/>
          <p:nvPr/>
        </p:nvGrpSpPr>
        <p:grpSpPr>
          <a:xfrm>
            <a:off x="1853883" y="702745"/>
            <a:ext cx="10185717" cy="5319884"/>
            <a:chOff x="1793024" y="1176933"/>
            <a:chExt cx="10185717" cy="5319884"/>
          </a:xfrm>
        </p:grpSpPr>
        <p:sp>
          <p:nvSpPr>
            <p:cNvPr id="18" name="TextBox 17">
              <a:extLst>
                <a:ext uri="{FF2B5EF4-FFF2-40B4-BE49-F238E27FC236}">
                  <a16:creationId xmlns:a16="http://schemas.microsoft.com/office/drawing/2014/main" id="{DC006B87-3417-1AF3-9DA1-AC900770C7CD}"/>
                </a:ext>
              </a:extLst>
            </p:cNvPr>
            <p:cNvSpPr txBox="1"/>
            <p:nvPr/>
          </p:nvSpPr>
          <p:spPr>
            <a:xfrm>
              <a:off x="1867654" y="1176933"/>
              <a:ext cx="10048122" cy="352917"/>
            </a:xfrm>
            <a:prstGeom prst="rect">
              <a:avLst/>
            </a:prstGeom>
            <a:noFill/>
            <a:ln>
              <a:noFill/>
            </a:ln>
          </p:spPr>
          <p:txBody>
            <a:bodyPr wrap="square" lIns="91440" tIns="45720" rIns="91440" bIns="45720" rtlCol="0" anchor="t">
              <a:spAutoFit/>
            </a:bodyPr>
            <a:lstStyle/>
            <a:p>
              <a:pPr marL="0" lvl="1">
                <a:lnSpc>
                  <a:spcPct val="110000"/>
                </a:lnSpc>
                <a:spcBef>
                  <a:spcPts val="1000"/>
                </a:spcBef>
              </a:pPr>
              <a:r>
                <a:rPr lang="en-US" sz="1600" b="1" dirty="0">
                  <a:latin typeface="Poppins"/>
                  <a:cs typeface="Poppins"/>
                </a:rPr>
                <a:t>Each ECHO session will be recorded and will be posted to a publicly-facing website</a:t>
              </a:r>
            </a:p>
          </p:txBody>
        </p:sp>
        <p:sp>
          <p:nvSpPr>
            <p:cNvPr id="19" name="TextBox 18">
              <a:extLst>
                <a:ext uri="{FF2B5EF4-FFF2-40B4-BE49-F238E27FC236}">
                  <a16:creationId xmlns:a16="http://schemas.microsoft.com/office/drawing/2014/main" id="{6A90E35A-2CB7-6659-821B-B99DE0A8DC48}"/>
                </a:ext>
              </a:extLst>
            </p:cNvPr>
            <p:cNvSpPr txBox="1"/>
            <p:nvPr/>
          </p:nvSpPr>
          <p:spPr>
            <a:xfrm>
              <a:off x="1867654" y="1719114"/>
              <a:ext cx="10048122" cy="830997"/>
            </a:xfrm>
            <a:prstGeom prst="rect">
              <a:avLst/>
            </a:prstGeom>
            <a:noFill/>
            <a:ln>
              <a:noFill/>
            </a:ln>
          </p:spPr>
          <p:txBody>
            <a:bodyPr wrap="square" lIns="91440" tIns="45720" rIns="91440" bIns="45720" rtlCol="0" anchor="t">
              <a:spAutoFit/>
            </a:bodyPr>
            <a:lstStyle/>
            <a:p>
              <a:pPr marL="0" lvl="1">
                <a:spcBef>
                  <a:spcPts val="1000"/>
                </a:spcBef>
              </a:pPr>
              <a:r>
                <a:rPr lang="en-US" sz="1600" b="1" dirty="0">
                  <a:latin typeface="Poppins"/>
                  <a:cs typeface="Poppins"/>
                </a:rPr>
                <a:t>You will be muted with your video turned off when you join the call. Use the buttons in the </a:t>
              </a:r>
              <a:r>
                <a:rPr lang="en-US" sz="1600" b="1" i="1" dirty="0">
                  <a:latin typeface="Poppins"/>
                  <a:cs typeface="Poppins"/>
                </a:rPr>
                <a:t>black</a:t>
              </a:r>
              <a:r>
                <a:rPr lang="en-US" sz="1600" b="1" dirty="0">
                  <a:latin typeface="Poppins"/>
                  <a:cs typeface="Poppins"/>
                </a:rPr>
                <a:t> menu bar to unmute your line and to turn on your video. </a:t>
              </a:r>
              <a:r>
                <a:rPr lang="en-US" sz="1600" b="1" dirty="0">
                  <a:solidFill>
                    <a:srgbClr val="FF0000"/>
                  </a:solidFill>
                  <a:latin typeface="Poppins"/>
                  <a:cs typeface="Poppins"/>
                </a:rPr>
                <a:t>If you do not wish to have your image recorded, please turn </a:t>
              </a:r>
              <a:r>
                <a:rPr lang="en-US" sz="1600" b="1" u="sng" dirty="0">
                  <a:solidFill>
                    <a:srgbClr val="FF0000"/>
                  </a:solidFill>
                  <a:latin typeface="Poppins"/>
                  <a:cs typeface="Poppins"/>
                </a:rPr>
                <a:t>OFF</a:t>
              </a:r>
              <a:r>
                <a:rPr lang="en-US" sz="1600" b="1" dirty="0">
                  <a:solidFill>
                    <a:srgbClr val="FF0000"/>
                  </a:solidFill>
                  <a:latin typeface="Poppins"/>
                  <a:cs typeface="Poppins"/>
                </a:rPr>
                <a:t> the video option. </a:t>
              </a:r>
            </a:p>
          </p:txBody>
        </p:sp>
        <p:sp>
          <p:nvSpPr>
            <p:cNvPr id="20" name="TextBox 19">
              <a:extLst>
                <a:ext uri="{FF2B5EF4-FFF2-40B4-BE49-F238E27FC236}">
                  <a16:creationId xmlns:a16="http://schemas.microsoft.com/office/drawing/2014/main" id="{22AA20D2-49E5-A0E1-B29A-72D475AA56B0}"/>
                </a:ext>
              </a:extLst>
            </p:cNvPr>
            <p:cNvSpPr txBox="1"/>
            <p:nvPr/>
          </p:nvSpPr>
          <p:spPr>
            <a:xfrm>
              <a:off x="1867654" y="2616960"/>
              <a:ext cx="10048122" cy="352917"/>
            </a:xfrm>
            <a:prstGeom prst="rect">
              <a:avLst/>
            </a:prstGeom>
            <a:noFill/>
            <a:ln>
              <a:noFill/>
            </a:ln>
          </p:spPr>
          <p:txBody>
            <a:bodyPr wrap="square" lIns="91440" tIns="45720" rIns="91440" bIns="45720" rtlCol="0" anchor="t">
              <a:spAutoFit/>
            </a:bodyPr>
            <a:lstStyle/>
            <a:p>
              <a:pPr marL="0" lvl="1">
                <a:lnSpc>
                  <a:spcPct val="110000"/>
                </a:lnSpc>
                <a:spcBef>
                  <a:spcPts val="1000"/>
                </a:spcBef>
              </a:pPr>
              <a:r>
                <a:rPr lang="en-US" sz="1600" b="1" dirty="0">
                  <a:latin typeface="Poppins"/>
                  <a:ea typeface="Source Sans Pro"/>
                  <a:cs typeface="Poppins"/>
                </a:rPr>
                <a:t>Today’s materials will be made available on the </a:t>
              </a:r>
              <a:r>
                <a:rPr lang="en-US" sz="1600" b="1" dirty="0">
                  <a:latin typeface="Poppins"/>
                  <a:ea typeface="Source Sans Pro"/>
                  <a:cs typeface="Poppins"/>
                  <a:hlinkClick r:id="rId3"/>
                </a:rPr>
                <a:t>ACS ECHO website </a:t>
              </a:r>
              <a:endParaRPr lang="en-US" sz="1600" b="1">
                <a:latin typeface="Poppins"/>
                <a:ea typeface="Source Sans Pro" panose="020B0503030403020204" pitchFamily="34" charset="0"/>
                <a:cs typeface="Poppins"/>
              </a:endParaRPr>
            </a:p>
          </p:txBody>
        </p:sp>
        <p:sp>
          <p:nvSpPr>
            <p:cNvPr id="21" name="TextBox 20">
              <a:extLst>
                <a:ext uri="{FF2B5EF4-FFF2-40B4-BE49-F238E27FC236}">
                  <a16:creationId xmlns:a16="http://schemas.microsoft.com/office/drawing/2014/main" id="{44D3DF6E-BFF9-3661-F76A-80CB3AD00A61}"/>
                </a:ext>
              </a:extLst>
            </p:cNvPr>
            <p:cNvSpPr txBox="1"/>
            <p:nvPr/>
          </p:nvSpPr>
          <p:spPr>
            <a:xfrm>
              <a:off x="1867654" y="3218417"/>
              <a:ext cx="10048122" cy="338554"/>
            </a:xfrm>
            <a:prstGeom prst="rect">
              <a:avLst/>
            </a:prstGeom>
            <a:noFill/>
            <a:ln>
              <a:noFill/>
            </a:ln>
          </p:spPr>
          <p:txBody>
            <a:bodyPr wrap="square" lIns="91440" tIns="45720" rIns="91440" bIns="45720" rtlCol="0" anchor="t">
              <a:spAutoFit/>
            </a:bodyPr>
            <a:lstStyle/>
            <a:p>
              <a:pPr marL="0" lvl="1">
                <a:spcBef>
                  <a:spcPts val="1000"/>
                </a:spcBef>
              </a:pPr>
              <a:r>
                <a:rPr lang="en-US" sz="1600" b="1" dirty="0">
                  <a:latin typeface="Poppins"/>
                  <a:cs typeface="Poppins"/>
                </a:rPr>
                <a:t>Please type your full name, the full name of your organization, and e-mail in the chat box</a:t>
              </a:r>
            </a:p>
          </p:txBody>
        </p:sp>
        <p:sp>
          <p:nvSpPr>
            <p:cNvPr id="22" name="TextBox 21">
              <a:extLst>
                <a:ext uri="{FF2B5EF4-FFF2-40B4-BE49-F238E27FC236}">
                  <a16:creationId xmlns:a16="http://schemas.microsoft.com/office/drawing/2014/main" id="{FCA0DD31-2070-0636-E200-3F58C0A08B22}"/>
                </a:ext>
              </a:extLst>
            </p:cNvPr>
            <p:cNvSpPr txBox="1"/>
            <p:nvPr/>
          </p:nvSpPr>
          <p:spPr>
            <a:xfrm>
              <a:off x="1806515" y="3835555"/>
              <a:ext cx="10048122" cy="584775"/>
            </a:xfrm>
            <a:prstGeom prst="rect">
              <a:avLst/>
            </a:prstGeom>
            <a:noFill/>
            <a:ln>
              <a:noFill/>
            </a:ln>
          </p:spPr>
          <p:txBody>
            <a:bodyPr wrap="square" lIns="91440" tIns="45720" rIns="91440" bIns="45720" rtlCol="0" anchor="t">
              <a:spAutoFit/>
            </a:bodyPr>
            <a:lstStyle/>
            <a:p>
              <a:pPr marL="0" lvl="1">
                <a:spcBef>
                  <a:spcPts val="1000"/>
                </a:spcBef>
              </a:pPr>
              <a:r>
                <a:rPr lang="en-US" sz="1600" b="1" dirty="0">
                  <a:latin typeface="Poppins"/>
                  <a:cs typeface="Poppins"/>
                </a:rPr>
                <a:t>This ECHO session takes place on the Zoom platform. To review Zoom’s privacy policy, please visit zoom.us/privacy</a:t>
              </a:r>
              <a:endParaRPr lang="en-US">
                <a:latin typeface="Poppins"/>
                <a:cs typeface="Poppins"/>
              </a:endParaRPr>
            </a:p>
          </p:txBody>
        </p:sp>
        <p:sp>
          <p:nvSpPr>
            <p:cNvPr id="23" name="TextBox 22">
              <a:extLst>
                <a:ext uri="{FF2B5EF4-FFF2-40B4-BE49-F238E27FC236}">
                  <a16:creationId xmlns:a16="http://schemas.microsoft.com/office/drawing/2014/main" id="{8A88AE5F-2429-DE2C-0AB1-F4B4EEC4B802}"/>
                </a:ext>
              </a:extLst>
            </p:cNvPr>
            <p:cNvSpPr txBox="1"/>
            <p:nvPr/>
          </p:nvSpPr>
          <p:spPr>
            <a:xfrm>
              <a:off x="1793024" y="6147875"/>
              <a:ext cx="10048122" cy="348942"/>
            </a:xfrm>
            <a:prstGeom prst="rect">
              <a:avLst/>
            </a:prstGeom>
            <a:noFill/>
            <a:ln>
              <a:noFill/>
            </a:ln>
          </p:spPr>
          <p:txBody>
            <a:bodyPr wrap="square" lIns="91440" tIns="45720" rIns="91440" bIns="45720" rtlCol="0" anchor="t">
              <a:spAutoFit/>
            </a:bodyPr>
            <a:lstStyle/>
            <a:p>
              <a:pPr marL="0" lvl="1">
                <a:lnSpc>
                  <a:spcPct val="110000"/>
                </a:lnSpc>
                <a:spcBef>
                  <a:spcPts val="1000"/>
                </a:spcBef>
              </a:pPr>
              <a:r>
                <a:rPr lang="en-US" sz="1600" b="1" dirty="0">
                  <a:latin typeface="Poppins"/>
                  <a:cs typeface="Poppins"/>
                </a:rPr>
                <a:t>Need assistance with Zoom? Please directly chat Jenny, Troy, Allison, or Alyssa for assistance</a:t>
              </a:r>
              <a:r>
                <a:rPr lang="en-US" sz="1600" b="1" dirty="0">
                  <a:latin typeface="Source Sans Pro"/>
                  <a:ea typeface="Source Sans Pro"/>
                </a:rPr>
                <a:t> </a:t>
              </a:r>
              <a:endParaRPr lang="en-US" sz="1600" b="1" dirty="0">
                <a:solidFill>
                  <a:srgbClr val="FF0000"/>
                </a:solidFill>
                <a:highlight>
                  <a:srgbClr val="FFFF00"/>
                </a:highlight>
                <a:latin typeface="Source Sans Pro" panose="020B0503030403020204" pitchFamily="34" charset="0"/>
                <a:ea typeface="Source Sans Pro" panose="020B0503030403020204" pitchFamily="34" charset="0"/>
              </a:endParaRPr>
            </a:p>
          </p:txBody>
        </p:sp>
        <p:sp>
          <p:nvSpPr>
            <p:cNvPr id="24" name="TextBox 23">
              <a:extLst>
                <a:ext uri="{FF2B5EF4-FFF2-40B4-BE49-F238E27FC236}">
                  <a16:creationId xmlns:a16="http://schemas.microsoft.com/office/drawing/2014/main" id="{5D5BE88F-8A62-723E-3B33-E12A14A6EF65}"/>
                </a:ext>
              </a:extLst>
            </p:cNvPr>
            <p:cNvSpPr txBox="1"/>
            <p:nvPr/>
          </p:nvSpPr>
          <p:spPr>
            <a:xfrm>
              <a:off x="1812103" y="4498232"/>
              <a:ext cx="10166638" cy="889218"/>
            </a:xfrm>
            <a:prstGeom prst="rect">
              <a:avLst/>
            </a:prstGeom>
            <a:noFill/>
            <a:ln>
              <a:noFill/>
            </a:ln>
          </p:spPr>
          <p:txBody>
            <a:bodyPr wrap="square" lIns="91440" tIns="45720" rIns="91440" bIns="45720" rtlCol="0" anchor="t">
              <a:spAutoFit/>
            </a:bodyPr>
            <a:lstStyle/>
            <a:p>
              <a:pPr marL="0" lvl="1">
                <a:lnSpc>
                  <a:spcPct val="110000"/>
                </a:lnSpc>
                <a:spcBef>
                  <a:spcPts val="1000"/>
                </a:spcBef>
              </a:pPr>
              <a:r>
                <a:rPr lang="en-US" sz="1600" b="1" u="sng" dirty="0">
                  <a:latin typeface="Poppins"/>
                  <a:cs typeface="Poppins"/>
                </a:rPr>
                <a:t>Remember: Do </a:t>
              </a:r>
              <a:r>
                <a:rPr lang="en-US" sz="1600" b="1" u="sng" dirty="0">
                  <a:solidFill>
                    <a:srgbClr val="FF0000"/>
                  </a:solidFill>
                  <a:latin typeface="Poppins"/>
                  <a:cs typeface="Poppins"/>
                </a:rPr>
                <a:t>NOT</a:t>
              </a:r>
              <a:r>
                <a:rPr lang="en-US" sz="1600" b="1" u="sng" dirty="0">
                  <a:latin typeface="Poppins"/>
                  <a:cs typeface="Poppins"/>
                </a:rPr>
                <a:t> share any personal health information (PHI) about any patient. </a:t>
              </a:r>
              <a:r>
                <a:rPr lang="en-US" sz="1600" b="1" dirty="0">
                  <a:latin typeface="Poppins"/>
                  <a:cs typeface="Poppins"/>
                </a:rPr>
                <a:t>This includes but not limited to​ patient name​, date of birth​, address, occupation, name of friends/family, and any other identifiable features (including scars, tattoos, hair/eye color)​</a:t>
              </a:r>
            </a:p>
          </p:txBody>
        </p:sp>
      </p:grpSp>
      <p:pic>
        <p:nvPicPr>
          <p:cNvPr id="25" name="Graphic 24">
            <a:extLst>
              <a:ext uri="{FF2B5EF4-FFF2-40B4-BE49-F238E27FC236}">
                <a16:creationId xmlns:a16="http://schemas.microsoft.com/office/drawing/2014/main" id="{882D09A5-4CA1-CAF6-8AF0-81C75F578D95}"/>
              </a:ext>
            </a:extLst>
          </p:cNvPr>
          <p:cNvPicPr>
            <a:picLocks/>
          </p:cNvPicPr>
          <p:nvPr/>
        </p:nvPicPr>
        <p:blipFill>
          <a:blip r:embed="rId4">
            <a:extLst>
              <a:ext uri="{96DAC541-7B7A-43D3-8B79-37D633B846F1}">
                <asvg:svgBlip xmlns:asvg="http://schemas.microsoft.com/office/drawing/2016/SVG/main" r:embed="rId5"/>
              </a:ext>
            </a:extLst>
          </a:blip>
          <a:stretch>
            <a:fillRect/>
          </a:stretch>
        </p:blipFill>
        <p:spPr>
          <a:xfrm>
            <a:off x="1112259" y="646543"/>
            <a:ext cx="676636" cy="568158"/>
          </a:xfrm>
          <a:prstGeom prst="rect">
            <a:avLst/>
          </a:prstGeom>
        </p:spPr>
      </p:pic>
      <p:pic>
        <p:nvPicPr>
          <p:cNvPr id="26" name="Graphic 25">
            <a:extLst>
              <a:ext uri="{FF2B5EF4-FFF2-40B4-BE49-F238E27FC236}">
                <a16:creationId xmlns:a16="http://schemas.microsoft.com/office/drawing/2014/main" id="{4B94E36F-49F9-944B-EB2A-A857B28532CC}"/>
              </a:ext>
            </a:extLst>
          </p:cNvPr>
          <p:cNvPicPr>
            <a:picLocks/>
          </p:cNvPicPr>
          <p:nvPr/>
        </p:nvPicPr>
        <p:blipFill>
          <a:blip r:embed="rId6">
            <a:extLst>
              <a:ext uri="{96DAC541-7B7A-43D3-8B79-37D633B846F1}">
                <asvg:svgBlip xmlns:asvg="http://schemas.microsoft.com/office/drawing/2016/SVG/main" r:embed="rId7"/>
              </a:ext>
            </a:extLst>
          </a:blip>
          <a:stretch>
            <a:fillRect/>
          </a:stretch>
        </p:blipFill>
        <p:spPr>
          <a:xfrm>
            <a:off x="1147573" y="1367842"/>
            <a:ext cx="635774" cy="533847"/>
          </a:xfrm>
          <a:prstGeom prst="rect">
            <a:avLst/>
          </a:prstGeom>
        </p:spPr>
      </p:pic>
      <p:pic>
        <p:nvPicPr>
          <p:cNvPr id="27" name="Graphic 26">
            <a:extLst>
              <a:ext uri="{FF2B5EF4-FFF2-40B4-BE49-F238E27FC236}">
                <a16:creationId xmlns:a16="http://schemas.microsoft.com/office/drawing/2014/main" id="{84471E67-459A-0B51-97B1-B055DE85F997}"/>
              </a:ext>
            </a:extLst>
          </p:cNvPr>
          <p:cNvPicPr>
            <a:picLocks/>
          </p:cNvPicPr>
          <p:nvPr/>
        </p:nvPicPr>
        <p:blipFill>
          <a:blip r:embed="rId8">
            <a:extLst>
              <a:ext uri="{96DAC541-7B7A-43D3-8B79-37D633B846F1}">
                <asvg:svgBlip xmlns:asvg="http://schemas.microsoft.com/office/drawing/2016/SVG/main" r:embed="rId9"/>
              </a:ext>
            </a:extLst>
          </a:blip>
          <a:stretch>
            <a:fillRect/>
          </a:stretch>
        </p:blipFill>
        <p:spPr>
          <a:xfrm>
            <a:off x="1223058" y="2055535"/>
            <a:ext cx="519816" cy="436479"/>
          </a:xfrm>
          <a:prstGeom prst="rect">
            <a:avLst/>
          </a:prstGeom>
        </p:spPr>
      </p:pic>
      <p:pic>
        <p:nvPicPr>
          <p:cNvPr id="28" name="Graphic 27">
            <a:extLst>
              <a:ext uri="{FF2B5EF4-FFF2-40B4-BE49-F238E27FC236}">
                <a16:creationId xmlns:a16="http://schemas.microsoft.com/office/drawing/2014/main" id="{5E213400-4794-0650-C423-C960B93BA81A}"/>
              </a:ext>
            </a:extLst>
          </p:cNvPr>
          <p:cNvPicPr>
            <a:picLocks/>
          </p:cNvPicPr>
          <p:nvPr/>
        </p:nvPicPr>
        <p:blipFill>
          <a:blip r:embed="rId10">
            <a:extLst>
              <a:ext uri="{96DAC541-7B7A-43D3-8B79-37D633B846F1}">
                <asvg:svgBlip xmlns:asvg="http://schemas.microsoft.com/office/drawing/2016/SVG/main" r:embed="rId11"/>
              </a:ext>
            </a:extLst>
          </a:blip>
          <a:stretch>
            <a:fillRect/>
          </a:stretch>
        </p:blipFill>
        <p:spPr>
          <a:xfrm>
            <a:off x="1223058" y="2718179"/>
            <a:ext cx="505228" cy="424230"/>
          </a:xfrm>
          <a:prstGeom prst="rect">
            <a:avLst/>
          </a:prstGeom>
        </p:spPr>
      </p:pic>
      <p:pic>
        <p:nvPicPr>
          <p:cNvPr id="29" name="Graphic 28">
            <a:extLst>
              <a:ext uri="{FF2B5EF4-FFF2-40B4-BE49-F238E27FC236}">
                <a16:creationId xmlns:a16="http://schemas.microsoft.com/office/drawing/2014/main" id="{0BFFE27B-6000-3311-85DA-1BF3F14172DA}"/>
              </a:ext>
            </a:extLst>
          </p:cNvPr>
          <p:cNvPicPr>
            <a:picLocks/>
          </p:cNvPicPr>
          <p:nvPr/>
        </p:nvPicPr>
        <p:blipFill>
          <a:blip r:embed="rId12">
            <a:extLst>
              <a:ext uri="{96DAC541-7B7A-43D3-8B79-37D633B846F1}">
                <asvg:svgBlip xmlns:asvg="http://schemas.microsoft.com/office/drawing/2016/SVG/main" r:embed="rId13"/>
              </a:ext>
            </a:extLst>
          </a:blip>
          <a:stretch>
            <a:fillRect/>
          </a:stretch>
        </p:blipFill>
        <p:spPr>
          <a:xfrm>
            <a:off x="1147573" y="3149942"/>
            <a:ext cx="845779" cy="710184"/>
          </a:xfrm>
          <a:prstGeom prst="rect">
            <a:avLst/>
          </a:prstGeom>
        </p:spPr>
      </p:pic>
      <p:pic>
        <p:nvPicPr>
          <p:cNvPr id="30" name="Graphic 29">
            <a:extLst>
              <a:ext uri="{FF2B5EF4-FFF2-40B4-BE49-F238E27FC236}">
                <a16:creationId xmlns:a16="http://schemas.microsoft.com/office/drawing/2014/main" id="{677A3F7D-1A77-59D5-9659-16D06A051FAF}"/>
              </a:ext>
            </a:extLst>
          </p:cNvPr>
          <p:cNvPicPr>
            <a:picLocks/>
          </p:cNvPicPr>
          <p:nvPr/>
        </p:nvPicPr>
        <p:blipFill>
          <a:blip r:embed="rId14">
            <a:extLst>
              <a:ext uri="{96DAC541-7B7A-43D3-8B79-37D633B846F1}">
                <asvg:svgBlip xmlns:asvg="http://schemas.microsoft.com/office/drawing/2016/SVG/main" r:embed="rId15"/>
              </a:ext>
            </a:extLst>
          </a:blip>
          <a:stretch>
            <a:fillRect/>
          </a:stretch>
        </p:blipFill>
        <p:spPr>
          <a:xfrm>
            <a:off x="1203815" y="4078469"/>
            <a:ext cx="594719" cy="499374"/>
          </a:xfrm>
          <a:prstGeom prst="rect">
            <a:avLst/>
          </a:prstGeom>
        </p:spPr>
      </p:pic>
      <p:pic>
        <p:nvPicPr>
          <p:cNvPr id="31" name="Graphic 30">
            <a:extLst>
              <a:ext uri="{FF2B5EF4-FFF2-40B4-BE49-F238E27FC236}">
                <a16:creationId xmlns:a16="http://schemas.microsoft.com/office/drawing/2014/main" id="{5B42278A-8C1E-96B9-4670-F5BD1F997A89}"/>
              </a:ext>
            </a:extLst>
          </p:cNvPr>
          <p:cNvPicPr>
            <a:picLocks/>
          </p:cNvPicPr>
          <p:nvPr/>
        </p:nvPicPr>
        <p:blipFill>
          <a:blip r:embed="rId16">
            <a:extLst>
              <a:ext uri="{96DAC541-7B7A-43D3-8B79-37D633B846F1}">
                <asvg:svgBlip xmlns:asvg="http://schemas.microsoft.com/office/drawing/2016/SVG/main" r:embed="rId17"/>
              </a:ext>
            </a:extLst>
          </a:blip>
          <a:stretch>
            <a:fillRect/>
          </a:stretch>
        </p:blipFill>
        <p:spPr>
          <a:xfrm>
            <a:off x="1169027" y="5678705"/>
            <a:ext cx="666149" cy="559352"/>
          </a:xfrm>
          <a:prstGeom prst="rect">
            <a:avLst/>
          </a:prstGeom>
        </p:spPr>
      </p:pic>
      <p:pic>
        <p:nvPicPr>
          <p:cNvPr id="5" name="Graphic 4" descr="Dollar with solid fill">
            <a:extLst>
              <a:ext uri="{FF2B5EF4-FFF2-40B4-BE49-F238E27FC236}">
                <a16:creationId xmlns:a16="http://schemas.microsoft.com/office/drawing/2014/main" id="{3D8BF93D-F6D9-7233-024B-A47C1E51D063}"/>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1129035" y="4852535"/>
            <a:ext cx="676636" cy="676636"/>
          </a:xfrm>
          <a:prstGeom prst="rect">
            <a:avLst/>
          </a:prstGeom>
        </p:spPr>
      </p:pic>
      <p:sp>
        <p:nvSpPr>
          <p:cNvPr id="6" name="TextBox 5">
            <a:extLst>
              <a:ext uri="{FF2B5EF4-FFF2-40B4-BE49-F238E27FC236}">
                <a16:creationId xmlns:a16="http://schemas.microsoft.com/office/drawing/2014/main" id="{AE4085A5-437C-17DC-4204-E6A16E74FA43}"/>
              </a:ext>
            </a:extLst>
          </p:cNvPr>
          <p:cNvSpPr txBox="1"/>
          <p:nvPr/>
        </p:nvSpPr>
        <p:spPr>
          <a:xfrm>
            <a:off x="1834244" y="4970112"/>
            <a:ext cx="10048122" cy="861774"/>
          </a:xfrm>
          <a:prstGeom prst="rect">
            <a:avLst/>
          </a:prstGeom>
          <a:noFill/>
        </p:spPr>
        <p:txBody>
          <a:bodyPr wrap="square" lIns="91440" tIns="45720" rIns="91440" bIns="45720" rtlCol="0" anchor="t">
            <a:spAutoFit/>
          </a:bodyPr>
          <a:lstStyle/>
          <a:p>
            <a:r>
              <a:rPr lang="en-US" sz="1600" b="1" dirty="0">
                <a:latin typeface="Poppins"/>
                <a:cs typeface="Poppins"/>
              </a:rPr>
              <a:t>This ECHO is made possible through funding from Merck, for the purpose of Mission: HPV Cancer Free Quality Improvement Initiative.</a:t>
            </a:r>
            <a:endParaRPr lang="en-US" sz="1600" b="1">
              <a:latin typeface="Poppins"/>
              <a:cs typeface="Poppins"/>
            </a:endParaRPr>
          </a:p>
          <a:p>
            <a:endParaRPr lang="en-US" sz="1600" dirty="0">
              <a:latin typeface="Poppins"/>
              <a:cs typeface="Poppins"/>
            </a:endParaRPr>
          </a:p>
        </p:txBody>
      </p:sp>
      <p:pic>
        <p:nvPicPr>
          <p:cNvPr id="8" name="Picture 7">
            <a:extLst>
              <a:ext uri="{FF2B5EF4-FFF2-40B4-BE49-F238E27FC236}">
                <a16:creationId xmlns:a16="http://schemas.microsoft.com/office/drawing/2014/main" id="{9CB3C9C8-E0AF-5F19-4BA1-E2CC63075AD2}"/>
              </a:ext>
            </a:extLst>
          </p:cNvPr>
          <p:cNvPicPr>
            <a:picLocks noChangeAspect="1"/>
          </p:cNvPicPr>
          <p:nvPr/>
        </p:nvPicPr>
        <p:blipFill>
          <a:blip r:embed="rId20"/>
          <a:stretch>
            <a:fillRect/>
          </a:stretch>
        </p:blipFill>
        <p:spPr>
          <a:xfrm>
            <a:off x="8931580" y="5943418"/>
            <a:ext cx="2576144" cy="890352"/>
          </a:xfrm>
          <a:prstGeom prst="rect">
            <a:avLst/>
          </a:prstGeom>
        </p:spPr>
      </p:pic>
    </p:spTree>
    <p:extLst>
      <p:ext uri="{BB962C8B-B14F-4D97-AF65-F5344CB8AC3E}">
        <p14:creationId xmlns:p14="http://schemas.microsoft.com/office/powerpoint/2010/main" val="271749460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A669E3-4296-48C3-B5A4-A7419530876B}"/>
              </a:ext>
            </a:extLst>
          </p:cNvPr>
          <p:cNvSpPr>
            <a:spLocks noGrp="1"/>
          </p:cNvSpPr>
          <p:nvPr>
            <p:ph type="title"/>
          </p:nvPr>
        </p:nvSpPr>
        <p:spPr>
          <a:xfrm>
            <a:off x="449580" y="329997"/>
            <a:ext cx="11292840" cy="502920"/>
          </a:xfrm>
        </p:spPr>
        <p:txBody>
          <a:bodyPr>
            <a:normAutofit/>
          </a:bodyPr>
          <a:lstStyle/>
          <a:p>
            <a:r>
              <a:rPr lang="en-US" sz="2700" dirty="0">
                <a:solidFill>
                  <a:srgbClr val="2746F8"/>
                </a:solidFill>
                <a:latin typeface="Poppins" panose="00000500000000000000" pitchFamily="2" charset="0"/>
                <a:cs typeface="Poppins" panose="00000500000000000000" pitchFamily="2" charset="0"/>
              </a:rPr>
              <a:t>Expectations of Participants </a:t>
            </a:r>
          </a:p>
        </p:txBody>
      </p:sp>
      <p:sp>
        <p:nvSpPr>
          <p:cNvPr id="3" name="Content Placeholder 2">
            <a:extLst>
              <a:ext uri="{FF2B5EF4-FFF2-40B4-BE49-F238E27FC236}">
                <a16:creationId xmlns:a16="http://schemas.microsoft.com/office/drawing/2014/main" id="{C90686E3-1013-4B8C-9601-E56B76BB3A09}"/>
              </a:ext>
            </a:extLst>
          </p:cNvPr>
          <p:cNvSpPr>
            <a:spLocks noGrp="1"/>
          </p:cNvSpPr>
          <p:nvPr>
            <p:ph idx="1"/>
          </p:nvPr>
        </p:nvSpPr>
        <p:spPr>
          <a:xfrm>
            <a:off x="449580" y="1254787"/>
            <a:ext cx="5360911" cy="4382084"/>
          </a:xfrm>
        </p:spPr>
        <p:txBody>
          <a:bodyPr>
            <a:noAutofit/>
          </a:bodyPr>
          <a:lstStyle/>
          <a:p>
            <a:r>
              <a:rPr lang="en-US" sz="2000" b="0" i="0" u="none" strike="noStrike" baseline="0" dirty="0">
                <a:solidFill>
                  <a:srgbClr val="000000"/>
                </a:solidFill>
                <a:latin typeface="Poppins" panose="00000500000000000000" pitchFamily="2" charset="0"/>
                <a:cs typeface="Poppins" panose="00000500000000000000" pitchFamily="2" charset="0"/>
              </a:rPr>
              <a:t>Commits to </a:t>
            </a:r>
            <a:r>
              <a:rPr lang="en-US" sz="2000" b="1" i="0" u="none" strike="noStrike" baseline="0" dirty="0">
                <a:solidFill>
                  <a:srgbClr val="000000"/>
                </a:solidFill>
                <a:latin typeface="Poppins" panose="00000500000000000000" pitchFamily="2" charset="0"/>
                <a:cs typeface="Poppins" panose="00000500000000000000" pitchFamily="2" charset="0"/>
              </a:rPr>
              <a:t>helping build a learning collaborative community </a:t>
            </a:r>
            <a:r>
              <a:rPr lang="en-US" sz="2000" b="0" i="0" u="none" strike="noStrike" baseline="0" dirty="0">
                <a:solidFill>
                  <a:srgbClr val="000000"/>
                </a:solidFill>
                <a:latin typeface="Poppins" panose="00000500000000000000" pitchFamily="2" charset="0"/>
                <a:cs typeface="Poppins" panose="00000500000000000000" pitchFamily="2" charset="0"/>
              </a:rPr>
              <a:t>amongst participants to foster best practice sharing.</a:t>
            </a:r>
          </a:p>
          <a:p>
            <a:r>
              <a:rPr lang="en-US" sz="2000" b="0" i="0" u="none" strike="noStrike" baseline="0" dirty="0">
                <a:solidFill>
                  <a:srgbClr val="000000"/>
                </a:solidFill>
                <a:latin typeface="Poppins" panose="00000500000000000000" pitchFamily="2" charset="0"/>
                <a:cs typeface="Poppins" panose="00000500000000000000" pitchFamily="2" charset="0"/>
              </a:rPr>
              <a:t>Attend </a:t>
            </a:r>
            <a:r>
              <a:rPr lang="en-US" sz="2000" b="1" i="0" u="sng" strike="noStrike" baseline="0" dirty="0">
                <a:solidFill>
                  <a:srgbClr val="000000"/>
                </a:solidFill>
                <a:latin typeface="Poppins" panose="00000500000000000000" pitchFamily="2" charset="0"/>
                <a:cs typeface="Poppins" panose="00000500000000000000" pitchFamily="2" charset="0"/>
              </a:rPr>
              <a:t>all </a:t>
            </a:r>
            <a:r>
              <a:rPr lang="en-US" sz="2000" b="0" i="0" u="none" strike="noStrike" baseline="0" dirty="0">
                <a:solidFill>
                  <a:srgbClr val="000000"/>
                </a:solidFill>
                <a:latin typeface="Poppins" panose="00000500000000000000" pitchFamily="2" charset="0"/>
                <a:cs typeface="Poppins" panose="00000500000000000000" pitchFamily="2" charset="0"/>
              </a:rPr>
              <a:t>ECHO sessions</a:t>
            </a:r>
          </a:p>
          <a:p>
            <a:r>
              <a:rPr lang="en-US" sz="2000" b="1" dirty="0">
                <a:solidFill>
                  <a:srgbClr val="000000"/>
                </a:solidFill>
                <a:latin typeface="Poppins" panose="00000500000000000000" pitchFamily="2" charset="0"/>
                <a:cs typeface="Poppins" panose="00000500000000000000" pitchFamily="2" charset="0"/>
              </a:rPr>
              <a:t>A</a:t>
            </a:r>
            <a:r>
              <a:rPr lang="en-US" sz="2000" b="1" i="0" u="none" strike="noStrike" baseline="0" dirty="0">
                <a:solidFill>
                  <a:srgbClr val="000000"/>
                </a:solidFill>
                <a:latin typeface="Poppins" panose="00000500000000000000" pitchFamily="2" charset="0"/>
                <a:cs typeface="Poppins" panose="00000500000000000000" pitchFamily="2" charset="0"/>
              </a:rPr>
              <a:t>ctively participate </a:t>
            </a:r>
            <a:r>
              <a:rPr lang="en-US" sz="2000" b="0" i="0" u="none" strike="noStrike" baseline="0" dirty="0">
                <a:solidFill>
                  <a:srgbClr val="000000"/>
                </a:solidFill>
                <a:latin typeface="Poppins" panose="00000500000000000000" pitchFamily="2" charset="0"/>
                <a:cs typeface="Poppins" panose="00000500000000000000" pitchFamily="2" charset="0"/>
              </a:rPr>
              <a:t>with camer</a:t>
            </a:r>
            <a:r>
              <a:rPr lang="en-US" sz="2000" dirty="0">
                <a:solidFill>
                  <a:srgbClr val="000000"/>
                </a:solidFill>
                <a:latin typeface="Poppins" panose="00000500000000000000" pitchFamily="2" charset="0"/>
                <a:cs typeface="Poppins" panose="00000500000000000000" pitchFamily="2" charset="0"/>
              </a:rPr>
              <a:t>a on and ask questions when appropriate </a:t>
            </a:r>
            <a:endParaRPr lang="en-US" sz="2000" b="0" i="0" u="none" strike="noStrike" baseline="0" dirty="0">
              <a:solidFill>
                <a:srgbClr val="000000"/>
              </a:solidFill>
              <a:latin typeface="Poppins" panose="00000500000000000000" pitchFamily="2" charset="0"/>
              <a:cs typeface="Poppins" panose="00000500000000000000" pitchFamily="2" charset="0"/>
            </a:endParaRPr>
          </a:p>
          <a:p>
            <a:r>
              <a:rPr lang="en-US" sz="2000" b="1" i="0" u="none" strike="noStrike" baseline="0" dirty="0">
                <a:solidFill>
                  <a:srgbClr val="000000"/>
                </a:solidFill>
                <a:latin typeface="Poppins" panose="00000500000000000000" pitchFamily="2" charset="0"/>
                <a:cs typeface="Poppins" panose="00000500000000000000" pitchFamily="2" charset="0"/>
              </a:rPr>
              <a:t>Deliver one case presentation</a:t>
            </a:r>
            <a:r>
              <a:rPr lang="en-US" sz="2000" b="0" i="0" u="none" strike="noStrike" baseline="0" dirty="0">
                <a:solidFill>
                  <a:srgbClr val="000000"/>
                </a:solidFill>
                <a:latin typeface="Poppins" panose="00000500000000000000" pitchFamily="2" charset="0"/>
                <a:cs typeface="Poppins" panose="00000500000000000000" pitchFamily="2" charset="0"/>
              </a:rPr>
              <a:t> over the course of the ECHO series</a:t>
            </a:r>
          </a:p>
          <a:p>
            <a:r>
              <a:rPr lang="en-US" sz="2000" b="1" i="0" u="none" strike="noStrike" baseline="0" dirty="0">
                <a:solidFill>
                  <a:srgbClr val="000000"/>
                </a:solidFill>
                <a:latin typeface="Poppins" panose="00000500000000000000" pitchFamily="2" charset="0"/>
                <a:cs typeface="Poppins" panose="00000500000000000000" pitchFamily="2" charset="0"/>
              </a:rPr>
              <a:t>Complete all pre/post evaluation surveys</a:t>
            </a:r>
            <a:r>
              <a:rPr lang="en-US" sz="2000" b="0" i="0" u="none" strike="noStrike" baseline="0" dirty="0">
                <a:solidFill>
                  <a:srgbClr val="000000"/>
                </a:solidFill>
                <a:latin typeface="Poppins" panose="00000500000000000000" pitchFamily="2" charset="0"/>
                <a:cs typeface="Poppins" panose="00000500000000000000" pitchFamily="2" charset="0"/>
              </a:rPr>
              <a:t> to receive continuing education credit</a:t>
            </a:r>
          </a:p>
        </p:txBody>
      </p:sp>
      <p:sp>
        <p:nvSpPr>
          <p:cNvPr id="9" name="Rectangle 8">
            <a:extLst>
              <a:ext uri="{FF2B5EF4-FFF2-40B4-BE49-F238E27FC236}">
                <a16:creationId xmlns:a16="http://schemas.microsoft.com/office/drawing/2014/main" id="{42ABF8D6-4B59-40C7-A023-3D618A15E0F8}"/>
              </a:ext>
            </a:extLst>
          </p:cNvPr>
          <p:cNvSpPr/>
          <p:nvPr/>
        </p:nvSpPr>
        <p:spPr>
          <a:xfrm>
            <a:off x="779574" y="5878872"/>
            <a:ext cx="10632852" cy="746761"/>
          </a:xfrm>
          <a:prstGeom prst="rect">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2000" b="1" dirty="0">
                <a:latin typeface="Poppins" panose="00000500000000000000" pitchFamily="2" charset="0"/>
                <a:cs typeface="Poppins" panose="00000500000000000000" pitchFamily="2" charset="0"/>
              </a:rPr>
              <a:t>Reminder: If you have not already, please COMPLETE the Pre-ECHO Survey                                              Link: </a:t>
            </a:r>
            <a:r>
              <a:rPr lang="en-US" sz="2000" b="1" dirty="0">
                <a:latin typeface="Poppins" panose="00000500000000000000" pitchFamily="2" charset="0"/>
                <a:cs typeface="Poppins" panose="00000500000000000000" pitchFamily="2" charset="0"/>
                <a:hlinkClick r:id="rId3"/>
              </a:rPr>
              <a:t>https://forms.microsoft.com/r/9jmgVixV7n</a:t>
            </a:r>
            <a:r>
              <a:rPr lang="en-US" sz="2000" b="1" dirty="0">
                <a:latin typeface="Poppins" panose="00000500000000000000" pitchFamily="2" charset="0"/>
                <a:cs typeface="Poppins" panose="00000500000000000000" pitchFamily="2" charset="0"/>
              </a:rPr>
              <a:t> </a:t>
            </a:r>
            <a:endParaRPr lang="en-US" sz="2000" b="1" dirty="0">
              <a:solidFill>
                <a:srgbClr val="2746F8"/>
              </a:solidFill>
              <a:highlight>
                <a:srgbClr val="FFFF00"/>
              </a:highlight>
              <a:latin typeface="Poppins" panose="00000500000000000000" pitchFamily="2" charset="0"/>
              <a:cs typeface="Poppins" panose="00000500000000000000" pitchFamily="2" charset="0"/>
            </a:endParaRPr>
          </a:p>
        </p:txBody>
      </p:sp>
      <p:pic>
        <p:nvPicPr>
          <p:cNvPr id="5" name="Graphic 4" descr="Alarm clock">
            <a:extLst>
              <a:ext uri="{FF2B5EF4-FFF2-40B4-BE49-F238E27FC236}">
                <a16:creationId xmlns:a16="http://schemas.microsoft.com/office/drawing/2014/main" id="{9BD2FCB7-20CF-4C1C-AF81-B1BEAF1054F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79574" y="5815165"/>
            <a:ext cx="874174" cy="874174"/>
          </a:xfrm>
          <a:prstGeom prst="rect">
            <a:avLst/>
          </a:prstGeom>
        </p:spPr>
      </p:pic>
      <p:pic>
        <p:nvPicPr>
          <p:cNvPr id="10" name="Picture 9" descr="A group of people in a classroom&#10;&#10;Description automatically generated with medium confidence">
            <a:extLst>
              <a:ext uri="{FF2B5EF4-FFF2-40B4-BE49-F238E27FC236}">
                <a16:creationId xmlns:a16="http://schemas.microsoft.com/office/drawing/2014/main" id="{222728A5-E08F-F862-8304-43C78BE1BB48}"/>
              </a:ext>
            </a:extLst>
          </p:cNvPr>
          <p:cNvPicPr>
            <a:picLocks noChangeAspect="1"/>
          </p:cNvPicPr>
          <p:nvPr/>
        </p:nvPicPr>
        <p:blipFill>
          <a:blip r:embed="rId6">
            <a:extLst>
              <a:ext uri="{837473B0-CC2E-450A-ABE3-18F120FF3D39}">
                <a1611:picAttrSrcUrl xmlns:a1611="http://schemas.microsoft.com/office/drawing/2016/11/main" r:id="rId7"/>
              </a:ext>
            </a:extLst>
          </a:blip>
          <a:stretch>
            <a:fillRect/>
          </a:stretch>
        </p:blipFill>
        <p:spPr>
          <a:xfrm>
            <a:off x="5958185" y="1464402"/>
            <a:ext cx="5784235" cy="3072875"/>
          </a:xfrm>
          <a:prstGeom prst="rect">
            <a:avLst/>
          </a:prstGeom>
        </p:spPr>
      </p:pic>
      <p:pic>
        <p:nvPicPr>
          <p:cNvPr id="8" name="Picture 7">
            <a:extLst>
              <a:ext uri="{FF2B5EF4-FFF2-40B4-BE49-F238E27FC236}">
                <a16:creationId xmlns:a16="http://schemas.microsoft.com/office/drawing/2014/main" id="{A8EC9333-F12D-3C88-D940-C221089FA225}"/>
              </a:ext>
            </a:extLst>
          </p:cNvPr>
          <p:cNvPicPr>
            <a:picLocks noChangeAspect="1"/>
          </p:cNvPicPr>
          <p:nvPr/>
        </p:nvPicPr>
        <p:blipFill>
          <a:blip r:embed="rId8"/>
          <a:stretch>
            <a:fillRect/>
          </a:stretch>
        </p:blipFill>
        <p:spPr>
          <a:xfrm>
            <a:off x="7883647" y="47674"/>
            <a:ext cx="4133446" cy="1207113"/>
          </a:xfrm>
          <a:prstGeom prst="rect">
            <a:avLst/>
          </a:prstGeom>
        </p:spPr>
      </p:pic>
    </p:spTree>
    <p:extLst>
      <p:ext uri="{BB962C8B-B14F-4D97-AF65-F5344CB8AC3E}">
        <p14:creationId xmlns:p14="http://schemas.microsoft.com/office/powerpoint/2010/main" val="132703134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E04E9B4-8A45-5804-6953-162109A4EBF5}"/>
              </a:ext>
            </a:extLst>
          </p:cNvPr>
          <p:cNvSpPr/>
          <p:nvPr/>
        </p:nvSpPr>
        <p:spPr>
          <a:xfrm>
            <a:off x="7299421" y="292976"/>
            <a:ext cx="4609807" cy="5475248"/>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495BA07-56D1-47C1-9E4E-19BD0E0BBB9D}"/>
              </a:ext>
            </a:extLst>
          </p:cNvPr>
          <p:cNvSpPr>
            <a:spLocks noGrp="1"/>
          </p:cNvSpPr>
          <p:nvPr>
            <p:ph type="title"/>
          </p:nvPr>
        </p:nvSpPr>
        <p:spPr>
          <a:xfrm>
            <a:off x="487069" y="319179"/>
            <a:ext cx="4865981" cy="602438"/>
          </a:xfrm>
        </p:spPr>
        <p:txBody>
          <a:bodyPr>
            <a:normAutofit/>
          </a:bodyPr>
          <a:lstStyle/>
          <a:p>
            <a:pPr algn="ctr"/>
            <a:r>
              <a:rPr lang="en-US" sz="2100" b="1" dirty="0">
                <a:solidFill>
                  <a:srgbClr val="2746F8"/>
                </a:solidFill>
                <a:latin typeface="Poppins" panose="00000500000000000000" pitchFamily="2" charset="0"/>
                <a:cs typeface="Poppins" panose="00000500000000000000" pitchFamily="2" charset="0"/>
              </a:rPr>
              <a:t>Anatomy of an ECHO Session</a:t>
            </a:r>
          </a:p>
        </p:txBody>
      </p:sp>
      <p:sp>
        <p:nvSpPr>
          <p:cNvPr id="57" name="Text Placeholder 3">
            <a:extLst>
              <a:ext uri="{FF2B5EF4-FFF2-40B4-BE49-F238E27FC236}">
                <a16:creationId xmlns:a16="http://schemas.microsoft.com/office/drawing/2014/main" id="{B4E88444-084E-42BB-A072-94F3ADEACC23}"/>
              </a:ext>
            </a:extLst>
          </p:cNvPr>
          <p:cNvSpPr>
            <a:spLocks noGrp="1"/>
          </p:cNvSpPr>
          <p:nvPr>
            <p:ph idx="1"/>
          </p:nvPr>
        </p:nvSpPr>
        <p:spPr>
          <a:xfrm>
            <a:off x="484774" y="815379"/>
            <a:ext cx="6001586" cy="4801523"/>
          </a:xfrm>
        </p:spPr>
        <p:txBody>
          <a:bodyPr lIns="91440" tIns="45720" rIns="91440" bIns="45720" anchor="t">
            <a:normAutofit fontScale="85000" lnSpcReduction="20000"/>
          </a:bodyPr>
          <a:lstStyle/>
          <a:p>
            <a:pPr>
              <a:buFont typeface="Source Sans Pro" panose="020B0503030403020204" pitchFamily="34" charset="0"/>
              <a:buChar char="‒"/>
            </a:pPr>
            <a:r>
              <a:rPr lang="en-US" sz="2100" b="1" dirty="0">
                <a:latin typeface="Poppins" panose="00000500000000000000" pitchFamily="2" charset="0"/>
                <a:cs typeface="Poppins" panose="00000500000000000000" pitchFamily="2" charset="0"/>
              </a:rPr>
              <a:t>Welcome &amp; introductions </a:t>
            </a:r>
            <a:r>
              <a:rPr lang="en-US" sz="2100" dirty="0">
                <a:solidFill>
                  <a:srgbClr val="2746F8"/>
                </a:solidFill>
                <a:latin typeface="Poppins" panose="00000500000000000000" pitchFamily="2" charset="0"/>
                <a:cs typeface="Poppins" panose="00000500000000000000" pitchFamily="2" charset="0"/>
              </a:rPr>
              <a:t>(5 minutes)</a:t>
            </a:r>
          </a:p>
          <a:p>
            <a:pPr>
              <a:buFont typeface="Source Sans Pro" panose="020B0503030403020204" pitchFamily="34" charset="0"/>
              <a:buChar char="‒"/>
            </a:pPr>
            <a:r>
              <a:rPr lang="en-US" sz="2100" b="1" dirty="0">
                <a:latin typeface="Poppins"/>
                <a:cs typeface="Poppins"/>
              </a:rPr>
              <a:t>Announcements &amp; session overview     </a:t>
            </a:r>
            <a:r>
              <a:rPr lang="en-US" sz="2100" b="1" dirty="0">
                <a:solidFill>
                  <a:srgbClr val="000000"/>
                </a:solidFill>
                <a:latin typeface="Poppins"/>
                <a:cs typeface="Poppins"/>
              </a:rPr>
              <a:t>                  </a:t>
            </a:r>
            <a:r>
              <a:rPr lang="en-US" sz="2100" dirty="0">
                <a:solidFill>
                  <a:srgbClr val="2746F8"/>
                </a:solidFill>
                <a:latin typeface="Poppins"/>
                <a:cs typeface="Poppins"/>
              </a:rPr>
              <a:t>(5 minutes)</a:t>
            </a:r>
          </a:p>
          <a:p>
            <a:pPr>
              <a:buFont typeface="Source Sans Pro" panose="020B0503030403020204" pitchFamily="34" charset="0"/>
              <a:buChar char="‒"/>
            </a:pPr>
            <a:r>
              <a:rPr lang="en-US" sz="2100" b="1">
                <a:latin typeface="Poppins"/>
                <a:cs typeface="Poppins"/>
              </a:rPr>
              <a:t>Brief Didactic Lecture/Presentation     </a:t>
            </a:r>
            <a:r>
              <a:rPr lang="en-US" sz="2100" b="1" dirty="0">
                <a:solidFill>
                  <a:srgbClr val="000000"/>
                </a:solidFill>
                <a:latin typeface="Poppins"/>
                <a:cs typeface="Poppins"/>
              </a:rPr>
              <a:t>                  </a:t>
            </a:r>
            <a:r>
              <a:rPr lang="en-US" sz="2100" dirty="0">
                <a:solidFill>
                  <a:srgbClr val="2746F8"/>
                </a:solidFill>
                <a:latin typeface="Poppins"/>
                <a:cs typeface="Poppins"/>
              </a:rPr>
              <a:t>(15-20 minutes )</a:t>
            </a:r>
          </a:p>
          <a:p>
            <a:pPr>
              <a:buFont typeface="Source Sans Pro" panose="020B0503030403020204" pitchFamily="34" charset="0"/>
              <a:buChar char="‒"/>
            </a:pPr>
            <a:r>
              <a:rPr lang="en-US" sz="2100" b="1" dirty="0">
                <a:latin typeface="Poppins" panose="00000500000000000000" pitchFamily="2" charset="0"/>
                <a:cs typeface="Poppins" panose="00000500000000000000" pitchFamily="2" charset="0"/>
              </a:rPr>
              <a:t>Didactic Q/A </a:t>
            </a:r>
            <a:r>
              <a:rPr lang="en-US" sz="2100" dirty="0">
                <a:solidFill>
                  <a:srgbClr val="2746F8"/>
                </a:solidFill>
                <a:latin typeface="Poppins" panose="00000500000000000000" pitchFamily="2" charset="0"/>
                <a:cs typeface="Poppins" panose="00000500000000000000" pitchFamily="2" charset="0"/>
              </a:rPr>
              <a:t>(5 minutes)</a:t>
            </a:r>
          </a:p>
          <a:p>
            <a:pPr>
              <a:buFont typeface="Source Sans Pro" panose="020B0503030403020204" pitchFamily="34" charset="0"/>
              <a:buChar char="‒"/>
            </a:pPr>
            <a:r>
              <a:rPr lang="en-US" sz="2100" b="1" dirty="0">
                <a:latin typeface="Poppins" panose="00000500000000000000" pitchFamily="2" charset="0"/>
                <a:cs typeface="Poppins" panose="00000500000000000000" pitchFamily="2" charset="0"/>
              </a:rPr>
              <a:t>2 Case Presentation(s) </a:t>
            </a:r>
            <a:r>
              <a:rPr lang="en-US" sz="2100" dirty="0">
                <a:solidFill>
                  <a:srgbClr val="2746F8"/>
                </a:solidFill>
                <a:latin typeface="Poppins" panose="00000500000000000000" pitchFamily="2" charset="0"/>
                <a:cs typeface="Poppins" panose="00000500000000000000" pitchFamily="2" charset="0"/>
              </a:rPr>
              <a:t>(20 minutes each)</a:t>
            </a:r>
          </a:p>
          <a:p>
            <a:pPr lvl="1">
              <a:buFont typeface="Source Sans Pro" panose="020B0503030403020204" pitchFamily="34" charset="0"/>
              <a:buChar char="‒"/>
            </a:pPr>
            <a:r>
              <a:rPr lang="en-US" sz="2100" b="1">
                <a:latin typeface="Poppins"/>
                <a:cs typeface="Poppins"/>
              </a:rPr>
              <a:t>Introduction &amp; Case presentation  </a:t>
            </a:r>
            <a:r>
              <a:rPr lang="en-US" sz="2100" b="1" dirty="0">
                <a:solidFill>
                  <a:srgbClr val="000000"/>
                </a:solidFill>
                <a:latin typeface="Poppins"/>
                <a:cs typeface="Poppins"/>
              </a:rPr>
              <a:t>                 </a:t>
            </a:r>
            <a:r>
              <a:rPr lang="en-US" sz="2100" dirty="0">
                <a:solidFill>
                  <a:srgbClr val="2746F8"/>
                </a:solidFill>
                <a:latin typeface="Poppins"/>
                <a:cs typeface="Poppins"/>
              </a:rPr>
              <a:t>(3-5 minutes)</a:t>
            </a:r>
          </a:p>
          <a:p>
            <a:pPr lvl="1">
              <a:buFont typeface="Source Sans Pro" panose="020B0503030403020204" pitchFamily="34" charset="0"/>
              <a:buChar char="‒"/>
            </a:pPr>
            <a:r>
              <a:rPr lang="en-US" sz="2100" b="1" dirty="0">
                <a:latin typeface="Poppins" panose="00000500000000000000" pitchFamily="2" charset="0"/>
                <a:cs typeface="Poppins" panose="00000500000000000000" pitchFamily="2" charset="0"/>
              </a:rPr>
              <a:t>Clarifying Questions – </a:t>
            </a:r>
            <a:r>
              <a:rPr lang="en-US" sz="2100" b="1" dirty="0">
                <a:solidFill>
                  <a:srgbClr val="FF0000"/>
                </a:solidFill>
                <a:latin typeface="Poppins" panose="00000500000000000000" pitchFamily="2" charset="0"/>
                <a:cs typeface="Poppins" panose="00000500000000000000" pitchFamily="2" charset="0"/>
              </a:rPr>
              <a:t>1</a:t>
            </a:r>
            <a:r>
              <a:rPr lang="en-US" sz="2100" b="1" baseline="30000" dirty="0">
                <a:solidFill>
                  <a:srgbClr val="FF0000"/>
                </a:solidFill>
                <a:latin typeface="Poppins" panose="00000500000000000000" pitchFamily="2" charset="0"/>
                <a:cs typeface="Poppins" panose="00000500000000000000" pitchFamily="2" charset="0"/>
              </a:rPr>
              <a:t>st</a:t>
            </a:r>
            <a:r>
              <a:rPr lang="en-US" sz="2100" b="1" dirty="0">
                <a:solidFill>
                  <a:srgbClr val="FF0000"/>
                </a:solidFill>
                <a:latin typeface="Poppins" panose="00000500000000000000" pitchFamily="2" charset="0"/>
                <a:cs typeface="Poppins" panose="00000500000000000000" pitchFamily="2" charset="0"/>
              </a:rPr>
              <a:t> </a:t>
            </a:r>
            <a:r>
              <a:rPr lang="en-US" sz="2100" dirty="0">
                <a:latin typeface="Poppins" panose="00000500000000000000" pitchFamily="2" charset="0"/>
                <a:cs typeface="Poppins" panose="00000500000000000000" pitchFamily="2" charset="0"/>
              </a:rPr>
              <a:t>to hub SMEs, </a:t>
            </a:r>
            <a:r>
              <a:rPr lang="en-US" sz="2100" b="1" dirty="0">
                <a:solidFill>
                  <a:srgbClr val="FF0000"/>
                </a:solidFill>
                <a:latin typeface="Poppins" panose="00000500000000000000" pitchFamily="2" charset="0"/>
                <a:cs typeface="Poppins" panose="00000500000000000000" pitchFamily="2" charset="0"/>
              </a:rPr>
              <a:t>2</a:t>
            </a:r>
            <a:r>
              <a:rPr lang="en-US" sz="2100" b="1" baseline="30000" dirty="0">
                <a:solidFill>
                  <a:srgbClr val="FF0000"/>
                </a:solidFill>
                <a:latin typeface="Poppins" panose="00000500000000000000" pitchFamily="2" charset="0"/>
                <a:cs typeface="Poppins" panose="00000500000000000000" pitchFamily="2" charset="0"/>
              </a:rPr>
              <a:t>nd</a:t>
            </a:r>
            <a:r>
              <a:rPr lang="en-US" sz="2100" b="1" dirty="0">
                <a:solidFill>
                  <a:srgbClr val="FF0000"/>
                </a:solidFill>
                <a:latin typeface="Poppins" panose="00000500000000000000" pitchFamily="2" charset="0"/>
                <a:cs typeface="Poppins" panose="00000500000000000000" pitchFamily="2" charset="0"/>
              </a:rPr>
              <a:t> </a:t>
            </a:r>
            <a:r>
              <a:rPr lang="en-US" sz="2100" dirty="0">
                <a:latin typeface="Poppins" panose="00000500000000000000" pitchFamily="2" charset="0"/>
                <a:cs typeface="Poppins" panose="00000500000000000000" pitchFamily="2" charset="0"/>
              </a:rPr>
              <a:t>to other participants </a:t>
            </a:r>
            <a:r>
              <a:rPr lang="en-US" sz="2100" dirty="0">
                <a:solidFill>
                  <a:srgbClr val="2746F8"/>
                </a:solidFill>
                <a:latin typeface="Poppins" panose="00000500000000000000" pitchFamily="2" charset="0"/>
                <a:cs typeface="Poppins" panose="00000500000000000000" pitchFamily="2" charset="0"/>
              </a:rPr>
              <a:t>(5 minutes)</a:t>
            </a:r>
          </a:p>
          <a:p>
            <a:pPr lvl="1">
              <a:buFont typeface="Source Sans Pro" panose="020B0503030403020204" pitchFamily="34" charset="0"/>
              <a:buChar char="‒"/>
            </a:pPr>
            <a:r>
              <a:rPr lang="en-US" sz="2100" b="1" dirty="0">
                <a:latin typeface="Poppins"/>
                <a:cs typeface="Poppins"/>
              </a:rPr>
              <a:t>Summary of case: </a:t>
            </a:r>
            <a:r>
              <a:rPr lang="en-US" sz="2100" dirty="0">
                <a:latin typeface="Poppins"/>
                <a:cs typeface="Poppins"/>
              </a:rPr>
              <a:t>provided by</a:t>
            </a:r>
            <a:r>
              <a:rPr lang="en-US" sz="2100" dirty="0">
                <a:solidFill>
                  <a:srgbClr val="000000"/>
                </a:solidFill>
                <a:latin typeface="Poppins"/>
                <a:cs typeface="Poppins"/>
              </a:rPr>
              <a:t> Dr. Cucalon</a:t>
            </a:r>
            <a:r>
              <a:rPr lang="en-US" sz="2100" dirty="0">
                <a:solidFill>
                  <a:srgbClr val="2746F8"/>
                </a:solidFill>
                <a:latin typeface="Poppins"/>
                <a:cs typeface="Poppins"/>
              </a:rPr>
              <a:t>(2 minutes)</a:t>
            </a:r>
          </a:p>
          <a:p>
            <a:pPr lvl="1">
              <a:buFont typeface="Source Sans Pro" panose="020B0503030403020204" pitchFamily="34" charset="0"/>
              <a:buChar char="‒"/>
            </a:pPr>
            <a:r>
              <a:rPr lang="en-US" sz="2100" b="1" dirty="0">
                <a:latin typeface="Poppins"/>
                <a:cs typeface="Poppins"/>
              </a:rPr>
              <a:t>Recommendations – </a:t>
            </a:r>
            <a:r>
              <a:rPr lang="en-US" sz="2100" b="1" dirty="0">
                <a:solidFill>
                  <a:srgbClr val="FF0000"/>
                </a:solidFill>
                <a:latin typeface="Poppins"/>
                <a:cs typeface="Poppins"/>
              </a:rPr>
              <a:t>1</a:t>
            </a:r>
            <a:r>
              <a:rPr lang="en-US" sz="2100" b="1" baseline="30000" dirty="0">
                <a:solidFill>
                  <a:srgbClr val="FF0000"/>
                </a:solidFill>
                <a:latin typeface="Poppins"/>
                <a:cs typeface="Poppins"/>
              </a:rPr>
              <a:t>st</a:t>
            </a:r>
            <a:r>
              <a:rPr lang="en-US" sz="2100" dirty="0">
                <a:latin typeface="Poppins"/>
                <a:cs typeface="Poppins"/>
              </a:rPr>
              <a:t> to participants, </a:t>
            </a:r>
            <a:r>
              <a:rPr lang="en-US" sz="2100" b="1" dirty="0">
                <a:solidFill>
                  <a:srgbClr val="FF0000"/>
                </a:solidFill>
                <a:latin typeface="Poppins"/>
                <a:cs typeface="Poppins"/>
              </a:rPr>
              <a:t>2</a:t>
            </a:r>
            <a:r>
              <a:rPr lang="en-US" sz="2100" b="1" baseline="30000" dirty="0">
                <a:solidFill>
                  <a:srgbClr val="FF0000"/>
                </a:solidFill>
                <a:latin typeface="Poppins"/>
                <a:cs typeface="Poppins"/>
              </a:rPr>
              <a:t>nd</a:t>
            </a:r>
            <a:r>
              <a:rPr lang="en-US" sz="2100" dirty="0">
                <a:latin typeface="Poppins"/>
                <a:cs typeface="Poppins"/>
              </a:rPr>
              <a:t> to hub SMEs </a:t>
            </a:r>
            <a:r>
              <a:rPr lang="en-US" sz="2100" dirty="0">
                <a:solidFill>
                  <a:srgbClr val="2746F8"/>
                </a:solidFill>
                <a:latin typeface="Poppins"/>
                <a:cs typeface="Poppins"/>
              </a:rPr>
              <a:t>(5-7 minutes)</a:t>
            </a:r>
          </a:p>
          <a:p>
            <a:pPr lvl="1">
              <a:buFont typeface="Source Sans Pro" panose="020B0503030403020204" pitchFamily="34" charset="0"/>
              <a:buChar char="‒"/>
            </a:pPr>
            <a:r>
              <a:rPr lang="en-US" sz="2100" b="1" dirty="0">
                <a:latin typeface="Poppins"/>
                <a:cs typeface="Poppins"/>
              </a:rPr>
              <a:t>Wrap-up &amp; Summary of Recommendations : </a:t>
            </a:r>
            <a:r>
              <a:rPr lang="en-US" sz="2100" dirty="0">
                <a:latin typeface="Poppins"/>
                <a:cs typeface="Poppins"/>
              </a:rPr>
              <a:t>provided by Dr. Cucalon</a:t>
            </a:r>
            <a:r>
              <a:rPr lang="en-US" sz="2100" dirty="0">
                <a:solidFill>
                  <a:srgbClr val="000000"/>
                </a:solidFill>
                <a:latin typeface="Poppins"/>
                <a:cs typeface="Poppins"/>
              </a:rPr>
              <a:t> </a:t>
            </a:r>
            <a:r>
              <a:rPr lang="en-US" sz="2100" dirty="0">
                <a:solidFill>
                  <a:srgbClr val="2746F8"/>
                </a:solidFill>
                <a:latin typeface="Poppins"/>
                <a:cs typeface="Poppins"/>
              </a:rPr>
              <a:t>(1 minute)</a:t>
            </a:r>
          </a:p>
          <a:p>
            <a:pPr>
              <a:buFont typeface="Source Sans Pro" panose="020B0503030403020204" pitchFamily="34" charset="0"/>
              <a:buChar char="‒"/>
            </a:pPr>
            <a:r>
              <a:rPr lang="en-US" sz="2100" b="1" dirty="0">
                <a:latin typeface="Poppins"/>
                <a:cs typeface="Poppins"/>
              </a:rPr>
              <a:t>Closing remarks, Wrap-Up &amp; Post-Session Survey Poll </a:t>
            </a:r>
            <a:r>
              <a:rPr lang="en-US" sz="2100" dirty="0">
                <a:solidFill>
                  <a:srgbClr val="2746F8"/>
                </a:solidFill>
                <a:latin typeface="Poppins"/>
                <a:cs typeface="Poppins"/>
              </a:rPr>
              <a:t>(5 minutes)</a:t>
            </a:r>
            <a:endParaRPr lang="en-US" sz="2300" dirty="0">
              <a:latin typeface="Poppins"/>
              <a:cs typeface="Poppins"/>
            </a:endParaRPr>
          </a:p>
          <a:p>
            <a:pPr marL="0" indent="0">
              <a:buNone/>
            </a:pPr>
            <a:endParaRPr lang="en-US" dirty="0"/>
          </a:p>
        </p:txBody>
      </p:sp>
      <p:grpSp>
        <p:nvGrpSpPr>
          <p:cNvPr id="11" name="Group 10">
            <a:extLst>
              <a:ext uri="{FF2B5EF4-FFF2-40B4-BE49-F238E27FC236}">
                <a16:creationId xmlns:a16="http://schemas.microsoft.com/office/drawing/2014/main" id="{AE6FA22E-5DA3-4604-2F06-20B0420A8897}"/>
              </a:ext>
            </a:extLst>
          </p:cNvPr>
          <p:cNvGrpSpPr/>
          <p:nvPr/>
        </p:nvGrpSpPr>
        <p:grpSpPr>
          <a:xfrm>
            <a:off x="344405" y="5891685"/>
            <a:ext cx="5989766" cy="787712"/>
            <a:chOff x="358064" y="5197764"/>
            <a:chExt cx="5696292" cy="787712"/>
          </a:xfrm>
        </p:grpSpPr>
        <p:sp>
          <p:nvSpPr>
            <p:cNvPr id="8" name="Rectangle 7">
              <a:extLst>
                <a:ext uri="{FF2B5EF4-FFF2-40B4-BE49-F238E27FC236}">
                  <a16:creationId xmlns:a16="http://schemas.microsoft.com/office/drawing/2014/main" id="{143D77C1-C574-4519-AFD7-8EE6FA062169}"/>
                </a:ext>
              </a:extLst>
            </p:cNvPr>
            <p:cNvSpPr/>
            <p:nvPr/>
          </p:nvSpPr>
          <p:spPr>
            <a:xfrm>
              <a:off x="809625" y="5197764"/>
              <a:ext cx="5244731" cy="746761"/>
            </a:xfrm>
            <a:prstGeom prst="rect">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bg1"/>
                  </a:solidFill>
                  <a:latin typeface="Poppins" panose="00000500000000000000" pitchFamily="2" charset="0"/>
                  <a:cs typeface="Poppins" panose="00000500000000000000" pitchFamily="2" charset="0"/>
                </a:rPr>
                <a:t>For more about the ECHO Model™ or Project ECHO, please visit </a:t>
              </a:r>
              <a:r>
                <a:rPr lang="en-US" sz="1200" b="1" dirty="0">
                  <a:solidFill>
                    <a:schemeClr val="bg1"/>
                  </a:solidFill>
                  <a:latin typeface="Poppins" panose="00000500000000000000" pitchFamily="2" charset="0"/>
                  <a:cs typeface="Poppins" panose="00000500000000000000" pitchFamily="2" charset="0"/>
                  <a:hlinkClick r:id="rId3">
                    <a:extLst>
                      <a:ext uri="{A12FA001-AC4F-418D-AE19-62706E023703}">
                        <ahyp:hlinkClr xmlns:ahyp="http://schemas.microsoft.com/office/drawing/2018/hyperlinkcolor" val="tx"/>
                      </a:ext>
                    </a:extLst>
                  </a:hlinkClick>
                </a:rPr>
                <a:t>www.echo.unm.edu</a:t>
              </a:r>
              <a:r>
                <a:rPr lang="en-US" sz="1200" b="1" dirty="0">
                  <a:solidFill>
                    <a:schemeClr val="bg1"/>
                  </a:solidFill>
                  <a:latin typeface="Poppins" panose="00000500000000000000" pitchFamily="2" charset="0"/>
                  <a:cs typeface="Poppins" panose="00000500000000000000" pitchFamily="2" charset="0"/>
                </a:rPr>
                <a:t> </a:t>
              </a:r>
            </a:p>
          </p:txBody>
        </p:sp>
        <p:pic>
          <p:nvPicPr>
            <p:cNvPr id="9" name="Picture 8">
              <a:extLst>
                <a:ext uri="{FF2B5EF4-FFF2-40B4-BE49-F238E27FC236}">
                  <a16:creationId xmlns:a16="http://schemas.microsoft.com/office/drawing/2014/main" id="{141D35A9-5932-45EE-90AC-1A43D3FE0EA1}"/>
                </a:ext>
              </a:extLst>
            </p:cNvPr>
            <p:cNvPicPr>
              <a:picLocks noChangeAspect="1"/>
            </p:cNvPicPr>
            <p:nvPr/>
          </p:nvPicPr>
          <p:blipFill>
            <a:blip r:embed="rId4" cstate="email">
              <a:extLst>
                <a:ext uri="{28A0092B-C50C-407E-A947-70E740481C1C}">
                  <a14:useLocalDpi xmlns:a14="http://schemas.microsoft.com/office/drawing/2010/main"/>
                </a:ext>
                <a:ext uri="{837473B0-CC2E-450A-ABE3-18F120FF3D39}">
                  <a1611:picAttrSrcUrl xmlns:a1611="http://schemas.microsoft.com/office/drawing/2016/11/main" r:id="rId5"/>
                </a:ext>
              </a:extLst>
            </a:blip>
            <a:stretch>
              <a:fillRect/>
            </a:stretch>
          </p:blipFill>
          <p:spPr>
            <a:xfrm>
              <a:off x="358064" y="5197764"/>
              <a:ext cx="787712" cy="787712"/>
            </a:xfrm>
            <a:prstGeom prst="rect">
              <a:avLst/>
            </a:prstGeom>
          </p:spPr>
        </p:pic>
      </p:grpSp>
      <p:grpSp>
        <p:nvGrpSpPr>
          <p:cNvPr id="10" name="Group 9">
            <a:extLst>
              <a:ext uri="{FF2B5EF4-FFF2-40B4-BE49-F238E27FC236}">
                <a16:creationId xmlns:a16="http://schemas.microsoft.com/office/drawing/2014/main" id="{3EC50492-31E9-90A0-E606-31B2ECD6F606}"/>
              </a:ext>
            </a:extLst>
          </p:cNvPr>
          <p:cNvGrpSpPr/>
          <p:nvPr/>
        </p:nvGrpSpPr>
        <p:grpSpPr>
          <a:xfrm>
            <a:off x="7477567" y="607627"/>
            <a:ext cx="4253513" cy="4622988"/>
            <a:chOff x="7486648" y="963727"/>
            <a:chExt cx="4088929" cy="2752928"/>
          </a:xfrm>
        </p:grpSpPr>
        <p:sp>
          <p:nvSpPr>
            <p:cNvPr id="6" name="TextBox 5">
              <a:extLst>
                <a:ext uri="{FF2B5EF4-FFF2-40B4-BE49-F238E27FC236}">
                  <a16:creationId xmlns:a16="http://schemas.microsoft.com/office/drawing/2014/main" id="{432265DB-2ABE-4734-861F-2BD7A61C3C15}"/>
                </a:ext>
              </a:extLst>
            </p:cNvPr>
            <p:cNvSpPr txBox="1"/>
            <p:nvPr/>
          </p:nvSpPr>
          <p:spPr>
            <a:xfrm>
              <a:off x="7677261" y="963727"/>
              <a:ext cx="3707705" cy="320011"/>
            </a:xfrm>
            <a:prstGeom prst="rect">
              <a:avLst/>
            </a:prstGeom>
            <a:noFill/>
          </p:spPr>
          <p:txBody>
            <a:bodyPr wrap="square" rtlCol="0">
              <a:spAutoFit/>
            </a:bodyPr>
            <a:lstStyle/>
            <a:p>
              <a:pPr algn="ctr"/>
              <a:r>
                <a:rPr lang="en-US" sz="1700" b="1" dirty="0">
                  <a:solidFill>
                    <a:srgbClr val="FF0000"/>
                  </a:solidFill>
                  <a:latin typeface="Poppins" panose="00000500000000000000" pitchFamily="2" charset="0"/>
                  <a:cs typeface="Poppins" panose="00000500000000000000" pitchFamily="2" charset="0"/>
                </a:rPr>
                <a:t>What is a Case Presentation?</a:t>
              </a:r>
            </a:p>
          </p:txBody>
        </p:sp>
        <p:sp>
          <p:nvSpPr>
            <p:cNvPr id="7" name="TextBox 6">
              <a:extLst>
                <a:ext uri="{FF2B5EF4-FFF2-40B4-BE49-F238E27FC236}">
                  <a16:creationId xmlns:a16="http://schemas.microsoft.com/office/drawing/2014/main" id="{7AA6DD2B-A176-7225-3573-7CA1DEC80068}"/>
                </a:ext>
              </a:extLst>
            </p:cNvPr>
            <p:cNvSpPr txBox="1"/>
            <p:nvPr/>
          </p:nvSpPr>
          <p:spPr>
            <a:xfrm>
              <a:off x="7486648" y="1315728"/>
              <a:ext cx="4088929" cy="2400927"/>
            </a:xfrm>
            <a:prstGeom prst="rect">
              <a:avLst/>
            </a:prstGeom>
            <a:noFill/>
          </p:spPr>
          <p:txBody>
            <a:bodyPr wrap="square" rtlCol="0">
              <a:spAutoFit/>
            </a:bodyPr>
            <a:lstStyle/>
            <a:p>
              <a:r>
                <a:rPr lang="en-US" sz="1600" dirty="0">
                  <a:solidFill>
                    <a:schemeClr val="bg1"/>
                  </a:solidFill>
                  <a:latin typeface="Poppins" panose="00000500000000000000" pitchFamily="2" charset="0"/>
                  <a:cs typeface="Poppins" panose="00000500000000000000" pitchFamily="2" charset="0"/>
                </a:rPr>
                <a:t>Case presentations are </a:t>
              </a:r>
              <a:r>
                <a:rPr lang="en-US" sz="1600" b="1" dirty="0">
                  <a:solidFill>
                    <a:schemeClr val="bg1"/>
                  </a:solidFill>
                  <a:latin typeface="Poppins" panose="00000500000000000000" pitchFamily="2" charset="0"/>
                  <a:cs typeface="Poppins" panose="00000500000000000000" pitchFamily="2" charset="0"/>
                </a:rPr>
                <a:t>vital</a:t>
              </a:r>
              <a:r>
                <a:rPr lang="en-US" sz="1600" dirty="0">
                  <a:solidFill>
                    <a:schemeClr val="bg1"/>
                  </a:solidFill>
                  <a:latin typeface="Poppins" panose="00000500000000000000" pitchFamily="2" charset="0"/>
                  <a:cs typeface="Poppins" panose="00000500000000000000" pitchFamily="2" charset="0"/>
                </a:rPr>
                <a:t> to each ECHO session. The case presentation is based on a</a:t>
              </a:r>
              <a:r>
                <a:rPr lang="en-US" sz="1600" dirty="0">
                  <a:latin typeface="Poppins" panose="00000500000000000000" pitchFamily="2" charset="0"/>
                  <a:cs typeface="Poppins" panose="00000500000000000000" pitchFamily="2" charset="0"/>
                </a:rPr>
                <a:t> </a:t>
              </a:r>
              <a:r>
                <a:rPr lang="en-US" sz="1600" dirty="0">
                  <a:solidFill>
                    <a:schemeClr val="bg1"/>
                  </a:solidFill>
                  <a:latin typeface="Poppins" panose="00000500000000000000" pitchFamily="2" charset="0"/>
                  <a:cs typeface="Poppins" panose="00000500000000000000" pitchFamily="2" charset="0"/>
                </a:rPr>
                <a:t>real-life scenario and is an opportunity for a participant to request advice and recommendations from other participants and the Hub SME’s.</a:t>
              </a:r>
            </a:p>
            <a:p>
              <a:endParaRPr lang="en-US" sz="1600" dirty="0">
                <a:solidFill>
                  <a:schemeClr val="bg1"/>
                </a:solidFill>
                <a:latin typeface="Poppins" panose="00000500000000000000" pitchFamily="2" charset="0"/>
                <a:cs typeface="Poppins" panose="00000500000000000000" pitchFamily="2" charset="0"/>
              </a:endParaRPr>
            </a:p>
            <a:p>
              <a:r>
                <a:rPr lang="en-US" sz="1600" dirty="0">
                  <a:solidFill>
                    <a:schemeClr val="bg1"/>
                  </a:solidFill>
                  <a:latin typeface="Poppins" panose="00000500000000000000" pitchFamily="2" charset="0"/>
                  <a:cs typeface="Poppins" panose="00000500000000000000" pitchFamily="2" charset="0"/>
                </a:rPr>
                <a:t>These cases are challenges or perceived barriers that can be either system-level or patient-level.</a:t>
              </a:r>
            </a:p>
            <a:p>
              <a:endParaRPr lang="en-US" sz="1600" dirty="0">
                <a:solidFill>
                  <a:schemeClr val="bg1"/>
                </a:solidFill>
                <a:latin typeface="Poppins" panose="00000500000000000000" pitchFamily="2" charset="0"/>
                <a:cs typeface="Poppins" panose="00000500000000000000" pitchFamily="2" charset="0"/>
              </a:endParaRPr>
            </a:p>
            <a:p>
              <a:r>
                <a:rPr lang="en-US" sz="1600" dirty="0">
                  <a:solidFill>
                    <a:schemeClr val="bg1"/>
                  </a:solidFill>
                  <a:latin typeface="Poppins" panose="00000500000000000000" pitchFamily="2" charset="0"/>
                  <a:cs typeface="Poppins" panose="00000500000000000000" pitchFamily="2" charset="0"/>
                </a:rPr>
                <a:t>SME’s and participant learners will offer their guidance. This sections of each ECHO session serves as an interactive learning feedback loop for </a:t>
              </a:r>
              <a:r>
                <a:rPr lang="en-US" sz="1600" i="1" dirty="0">
                  <a:solidFill>
                    <a:schemeClr val="bg1"/>
                  </a:solidFill>
                  <a:latin typeface="Poppins" panose="00000500000000000000" pitchFamily="2" charset="0"/>
                  <a:cs typeface="Poppins" panose="00000500000000000000" pitchFamily="2" charset="0"/>
                </a:rPr>
                <a:t>all</a:t>
              </a:r>
              <a:r>
                <a:rPr lang="en-US" sz="1600" dirty="0">
                  <a:solidFill>
                    <a:schemeClr val="bg1"/>
                  </a:solidFill>
                  <a:latin typeface="Poppins" panose="00000500000000000000" pitchFamily="2" charset="0"/>
                  <a:cs typeface="Poppins" panose="00000500000000000000" pitchFamily="2" charset="0"/>
                </a:rPr>
                <a:t> attendees.</a:t>
              </a:r>
            </a:p>
          </p:txBody>
        </p:sp>
      </p:grpSp>
      <p:pic>
        <p:nvPicPr>
          <p:cNvPr id="13" name="Picture 12">
            <a:extLst>
              <a:ext uri="{FF2B5EF4-FFF2-40B4-BE49-F238E27FC236}">
                <a16:creationId xmlns:a16="http://schemas.microsoft.com/office/drawing/2014/main" id="{474EABE5-F55A-7F02-B694-5887B38D1BA7}"/>
              </a:ext>
            </a:extLst>
          </p:cNvPr>
          <p:cNvPicPr>
            <a:picLocks noChangeAspect="1"/>
          </p:cNvPicPr>
          <p:nvPr/>
        </p:nvPicPr>
        <p:blipFill>
          <a:blip r:embed="rId6"/>
          <a:stretch>
            <a:fillRect/>
          </a:stretch>
        </p:blipFill>
        <p:spPr>
          <a:xfrm>
            <a:off x="8662978" y="5887770"/>
            <a:ext cx="3269036" cy="954675"/>
          </a:xfrm>
          <a:prstGeom prst="rect">
            <a:avLst/>
          </a:prstGeom>
        </p:spPr>
      </p:pic>
    </p:spTree>
    <p:extLst>
      <p:ext uri="{BB962C8B-B14F-4D97-AF65-F5344CB8AC3E}">
        <p14:creationId xmlns:p14="http://schemas.microsoft.com/office/powerpoint/2010/main" val="266225225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FEC7620A-0829-493F-A9A0-6EAA7AA360D5}"/>
              </a:ext>
            </a:extLst>
          </p:cNvPr>
          <p:cNvSpPr txBox="1">
            <a:spLocks/>
          </p:cNvSpPr>
          <p:nvPr/>
        </p:nvSpPr>
        <p:spPr>
          <a:xfrm>
            <a:off x="520262" y="2102069"/>
            <a:ext cx="11151475" cy="3072097"/>
          </a:xfrm>
          <a:prstGeom prst="rect">
            <a:avLst/>
          </a:prstGeom>
          <a:solidFill>
            <a:srgbClr val="012169"/>
          </a:solidFill>
        </p:spPr>
        <p:txBody>
          <a:bodyPr vert="horz" lIns="91440" tIns="45720" rIns="91440" bIns="45720" rtlCol="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403F41"/>
                </a:solidFill>
                <a:latin typeface="Source Sans Pro" panose="020B0503030403020204"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403F41"/>
                </a:solidFill>
                <a:latin typeface="Source Sans Pro" panose="020B0503030403020204"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403F41"/>
                </a:solidFill>
                <a:latin typeface="Source Sans Pro" panose="020B0503030403020204"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403F41"/>
                </a:solidFill>
                <a:latin typeface="Source Sans Pro" panose="020B0503030403020204"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403F41"/>
                </a:solidFill>
                <a:latin typeface="Source Sans Pro" panose="020B0503030403020204"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3600" b="1" dirty="0">
                <a:solidFill>
                  <a:schemeClr val="bg1"/>
                </a:solidFill>
                <a:latin typeface="Poppins"/>
                <a:cs typeface="Poppins"/>
              </a:rPr>
              <a:t>All meeting materials, including the case presentation notes, will be disseminated and uploaded within one week of the session to the </a:t>
            </a:r>
            <a:r>
              <a:rPr lang="en-US" sz="3600" b="1" dirty="0">
                <a:latin typeface="Poppins"/>
                <a:cs typeface="Poppins"/>
              </a:rPr>
              <a:t> </a:t>
            </a:r>
            <a:r>
              <a:rPr lang="en-US" sz="3600" b="1" dirty="0">
                <a:solidFill>
                  <a:schemeClr val="bg1"/>
                </a:solidFill>
                <a:latin typeface="Poppins"/>
                <a:cs typeface="Poppins"/>
                <a:hlinkClick r:id="rId4">
                  <a:extLst>
                    <a:ext uri="{A12FA001-AC4F-418D-AE19-62706E023703}">
                      <ahyp:hlinkClr xmlns:ahyp="http://schemas.microsoft.com/office/drawing/2018/hyperlinkcolor" val="tx"/>
                    </a:ext>
                  </a:extLst>
                </a:hlinkClick>
              </a:rPr>
              <a:t>ACS ECHO website </a:t>
            </a:r>
            <a:endParaRPr lang="en-US" sz="3600" b="1" dirty="0">
              <a:solidFill>
                <a:schemeClr val="bg1"/>
              </a:solidFill>
              <a:latin typeface="Poppins"/>
              <a:cs typeface="Poppins"/>
            </a:endParaRPr>
          </a:p>
        </p:txBody>
      </p:sp>
      <p:pic>
        <p:nvPicPr>
          <p:cNvPr id="6" name="Picture 5">
            <a:extLst>
              <a:ext uri="{FF2B5EF4-FFF2-40B4-BE49-F238E27FC236}">
                <a16:creationId xmlns:a16="http://schemas.microsoft.com/office/drawing/2014/main" id="{E5FC6FE0-D2C6-B991-6992-DB6F1D105C57}"/>
              </a:ext>
            </a:extLst>
          </p:cNvPr>
          <p:cNvPicPr>
            <a:picLocks noChangeAspect="1"/>
          </p:cNvPicPr>
          <p:nvPr/>
        </p:nvPicPr>
        <p:blipFill>
          <a:blip r:embed="rId5"/>
          <a:stretch>
            <a:fillRect/>
          </a:stretch>
        </p:blipFill>
        <p:spPr>
          <a:xfrm>
            <a:off x="7752043" y="5516985"/>
            <a:ext cx="4133446" cy="1207113"/>
          </a:xfrm>
          <a:prstGeom prst="rect">
            <a:avLst/>
          </a:prstGeom>
        </p:spPr>
      </p:pic>
    </p:spTree>
    <p:extLst>
      <p:ext uri="{BB962C8B-B14F-4D97-AF65-F5344CB8AC3E}">
        <p14:creationId xmlns:p14="http://schemas.microsoft.com/office/powerpoint/2010/main" val="2142436435"/>
      </p:ext>
    </p:extLst>
  </p:cSld>
  <p:clrMapOvr>
    <a:masterClrMapping/>
  </p:clrMapOvr>
  <p:extLst>
    <p:ext uri="{6950BFC3-D8DA-4A85-94F7-54DA5524770B}">
      <p188:commentRel xmlns:p188="http://schemas.microsoft.com/office/powerpoint/2018/8/main" r:id="rId3"/>
    </p:ext>
  </p:extLs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6B16412-F323-237A-5CDE-3782E1075748}"/>
              </a:ext>
            </a:extLst>
          </p:cNvPr>
          <p:cNvSpPr>
            <a:spLocks noGrp="1"/>
          </p:cNvSpPr>
          <p:nvPr>
            <p:ph type="body" sz="quarter" idx="13"/>
          </p:nvPr>
        </p:nvSpPr>
        <p:spPr>
          <a:xfrm>
            <a:off x="133351" y="4933951"/>
            <a:ext cx="3819524" cy="904874"/>
          </a:xfrm>
        </p:spPr>
        <p:txBody>
          <a:bodyPr/>
          <a:lstStyle/>
          <a:p>
            <a:r>
              <a:rPr lang="en-US" sz="1500" b="1" dirty="0"/>
              <a:t>Ashley Lach, BA, MHA, CPHQ</a:t>
            </a:r>
          </a:p>
          <a:p>
            <a:pPr>
              <a:spcBef>
                <a:spcPts val="0"/>
              </a:spcBef>
            </a:pPr>
            <a:endParaRPr lang="en-US" sz="1500" dirty="0"/>
          </a:p>
          <a:p>
            <a:pPr>
              <a:spcBef>
                <a:spcPts val="0"/>
              </a:spcBef>
            </a:pPr>
            <a:r>
              <a:rPr lang="en-US" sz="1500" dirty="0"/>
              <a:t>HPV Program Manager</a:t>
            </a:r>
          </a:p>
          <a:p>
            <a:pPr>
              <a:spcBef>
                <a:spcPts val="0"/>
              </a:spcBef>
            </a:pPr>
            <a:r>
              <a:rPr lang="en-US" sz="1500" dirty="0"/>
              <a:t>American Cancer Society</a:t>
            </a:r>
          </a:p>
        </p:txBody>
      </p:sp>
      <p:sp>
        <p:nvSpPr>
          <p:cNvPr id="13" name="Text Placeholder 4">
            <a:extLst>
              <a:ext uri="{FF2B5EF4-FFF2-40B4-BE49-F238E27FC236}">
                <a16:creationId xmlns:a16="http://schemas.microsoft.com/office/drawing/2014/main" id="{1B1640D4-E1A1-D1DE-60BF-DFE38F4138CC}"/>
              </a:ext>
            </a:extLst>
          </p:cNvPr>
          <p:cNvSpPr>
            <a:spLocks noGrp="1"/>
          </p:cNvSpPr>
          <p:nvPr>
            <p:ph type="body" sz="quarter" idx="14"/>
          </p:nvPr>
        </p:nvSpPr>
        <p:spPr>
          <a:xfrm>
            <a:off x="6448424" y="3429000"/>
            <a:ext cx="3223685" cy="731520"/>
          </a:xfrm>
        </p:spPr>
        <p:txBody>
          <a:bodyPr/>
          <a:lstStyle/>
          <a:p>
            <a:pPr algn="ctr"/>
            <a:r>
              <a:rPr lang="en-US" sz="4400" b="1" dirty="0"/>
              <a:t>Session 0:</a:t>
            </a:r>
          </a:p>
        </p:txBody>
      </p:sp>
      <p:sp>
        <p:nvSpPr>
          <p:cNvPr id="14" name="Title 2">
            <a:extLst>
              <a:ext uri="{FF2B5EF4-FFF2-40B4-BE49-F238E27FC236}">
                <a16:creationId xmlns:a16="http://schemas.microsoft.com/office/drawing/2014/main" id="{52A17105-7BA2-EA75-D9B5-3EAF09D072DB}"/>
              </a:ext>
            </a:extLst>
          </p:cNvPr>
          <p:cNvSpPr txBox="1">
            <a:spLocks/>
          </p:cNvSpPr>
          <p:nvPr/>
        </p:nvSpPr>
        <p:spPr>
          <a:xfrm>
            <a:off x="4034149" y="4322871"/>
            <a:ext cx="8409955" cy="2387600"/>
          </a:xfrm>
          <a:prstGeom prst="rect">
            <a:avLst/>
          </a:prstGeom>
        </p:spPr>
        <p:txBody>
          <a:bodyPr/>
          <a:lstStyle>
            <a:lvl1pPr algn="l" defTabSz="914400" rtl="0" eaLnBrk="1" latinLnBrk="0" hangingPunct="1">
              <a:lnSpc>
                <a:spcPct val="90000"/>
              </a:lnSpc>
              <a:spcBef>
                <a:spcPct val="0"/>
              </a:spcBef>
              <a:buNone/>
              <a:defRPr sz="4400" b="1" kern="1200">
                <a:solidFill>
                  <a:srgbClr val="2746F8"/>
                </a:solidFill>
                <a:latin typeface="Poppins" pitchFamily="2" charset="77"/>
                <a:ea typeface="+mj-ea"/>
                <a:cs typeface="Poppins" pitchFamily="2" charset="77"/>
              </a:defRPr>
            </a:lvl1pPr>
          </a:lstStyle>
          <a:p>
            <a:pPr algn="ctr"/>
            <a:r>
              <a:rPr lang="en-US" sz="4000" b="0" dirty="0"/>
              <a:t>Sample Didactic Presentation</a:t>
            </a:r>
          </a:p>
        </p:txBody>
      </p:sp>
      <p:pic>
        <p:nvPicPr>
          <p:cNvPr id="7" name="Picture Placeholder 6" descr="A person taking a selfie&#10;&#10;Description automatically generated">
            <a:extLst>
              <a:ext uri="{FF2B5EF4-FFF2-40B4-BE49-F238E27FC236}">
                <a16:creationId xmlns:a16="http://schemas.microsoft.com/office/drawing/2014/main" id="{1B54FC22-7B2E-2B64-7FAC-EBDE9A8D581E}"/>
              </a:ext>
            </a:extLst>
          </p:cNvPr>
          <p:cNvPicPr>
            <a:picLocks noGrp="1" noChangeAspect="1"/>
          </p:cNvPicPr>
          <p:nvPr>
            <p:ph type="pic" sz="quarter" idx="11"/>
          </p:nvPr>
        </p:nvPicPr>
        <p:blipFill>
          <a:blip r:embed="rId3"/>
          <a:srcRect t="9003" b="9003"/>
          <a:stretch>
            <a:fillRect/>
          </a:stretch>
        </p:blipFill>
        <p:spPr/>
      </p:pic>
      <p:pic>
        <p:nvPicPr>
          <p:cNvPr id="2" name="Picture 1">
            <a:extLst>
              <a:ext uri="{FF2B5EF4-FFF2-40B4-BE49-F238E27FC236}">
                <a16:creationId xmlns:a16="http://schemas.microsoft.com/office/drawing/2014/main" id="{A014DED8-C41E-3101-A469-84BDA2E50228}"/>
              </a:ext>
            </a:extLst>
          </p:cNvPr>
          <p:cNvPicPr>
            <a:picLocks noChangeAspect="1"/>
          </p:cNvPicPr>
          <p:nvPr/>
        </p:nvPicPr>
        <p:blipFill>
          <a:blip r:embed="rId4"/>
          <a:stretch>
            <a:fillRect/>
          </a:stretch>
        </p:blipFill>
        <p:spPr>
          <a:xfrm>
            <a:off x="9672109" y="445235"/>
            <a:ext cx="1938696" cy="1146147"/>
          </a:xfrm>
          <a:prstGeom prst="rect">
            <a:avLst/>
          </a:prstGeom>
        </p:spPr>
      </p:pic>
      <p:pic>
        <p:nvPicPr>
          <p:cNvPr id="8" name="Picture 7">
            <a:extLst>
              <a:ext uri="{FF2B5EF4-FFF2-40B4-BE49-F238E27FC236}">
                <a16:creationId xmlns:a16="http://schemas.microsoft.com/office/drawing/2014/main" id="{13A93927-CC27-DE59-E054-7D8F53BB681F}"/>
              </a:ext>
            </a:extLst>
          </p:cNvPr>
          <p:cNvPicPr>
            <a:picLocks noChangeAspect="1"/>
          </p:cNvPicPr>
          <p:nvPr/>
        </p:nvPicPr>
        <p:blipFill>
          <a:blip r:embed="rId5"/>
          <a:stretch>
            <a:fillRect/>
          </a:stretch>
        </p:blipFill>
        <p:spPr>
          <a:xfrm>
            <a:off x="7736014" y="5650887"/>
            <a:ext cx="4133446" cy="1207113"/>
          </a:xfrm>
          <a:prstGeom prst="rect">
            <a:avLst/>
          </a:prstGeom>
        </p:spPr>
      </p:pic>
    </p:spTree>
    <p:extLst>
      <p:ext uri="{BB962C8B-B14F-4D97-AF65-F5344CB8AC3E}">
        <p14:creationId xmlns:p14="http://schemas.microsoft.com/office/powerpoint/2010/main" val="400651147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E6A650EC-CE91-05E4-C9D6-7EB8C32CFFB8}"/>
              </a:ext>
            </a:extLst>
          </p:cNvPr>
          <p:cNvSpPr/>
          <p:nvPr/>
        </p:nvSpPr>
        <p:spPr>
          <a:xfrm>
            <a:off x="4158214" y="3437985"/>
            <a:ext cx="3875571" cy="2487832"/>
          </a:xfrm>
          <a:prstGeom prst="rect">
            <a:avLst/>
          </a:prstGeom>
          <a:solidFill>
            <a:srgbClr val="2746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Rectangle 29">
            <a:extLst>
              <a:ext uri="{FF2B5EF4-FFF2-40B4-BE49-F238E27FC236}">
                <a16:creationId xmlns:a16="http://schemas.microsoft.com/office/drawing/2014/main" id="{9D441530-68B6-79DA-47F8-602D8211C9FA}"/>
              </a:ext>
            </a:extLst>
          </p:cNvPr>
          <p:cNvSpPr/>
          <p:nvPr/>
        </p:nvSpPr>
        <p:spPr>
          <a:xfrm>
            <a:off x="8087829" y="3437985"/>
            <a:ext cx="3875571" cy="2487832"/>
          </a:xfrm>
          <a:prstGeom prst="rect">
            <a:avLst/>
          </a:prstGeom>
          <a:solidFill>
            <a:srgbClr val="0121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9" name="Straight Connector 18">
            <a:extLst>
              <a:ext uri="{FF2B5EF4-FFF2-40B4-BE49-F238E27FC236}">
                <a16:creationId xmlns:a16="http://schemas.microsoft.com/office/drawing/2014/main" id="{91564BE9-3D2B-3E40-1D65-6391A85C1FC2}"/>
              </a:ext>
            </a:extLst>
          </p:cNvPr>
          <p:cNvCxnSpPr>
            <a:cxnSpLocks/>
          </p:cNvCxnSpPr>
          <p:nvPr/>
        </p:nvCxnSpPr>
        <p:spPr>
          <a:xfrm>
            <a:off x="3242733" y="465667"/>
            <a:ext cx="8712200" cy="0"/>
          </a:xfrm>
          <a:prstGeom prst="line">
            <a:avLst/>
          </a:prstGeom>
          <a:ln>
            <a:solidFill>
              <a:schemeClr val="bg1">
                <a:lumMod val="65000"/>
              </a:schemeClr>
            </a:solidFill>
          </a:ln>
        </p:spPr>
        <p:style>
          <a:lnRef idx="1">
            <a:schemeClr val="dk1"/>
          </a:lnRef>
          <a:fillRef idx="0">
            <a:schemeClr val="dk1"/>
          </a:fillRef>
          <a:effectRef idx="0">
            <a:schemeClr val="dk1"/>
          </a:effectRef>
          <a:fontRef idx="minor">
            <a:schemeClr val="tx1"/>
          </a:fontRef>
        </p:style>
      </p:cxnSp>
      <p:cxnSp>
        <p:nvCxnSpPr>
          <p:cNvPr id="22" name="Straight Connector 21">
            <a:extLst>
              <a:ext uri="{FF2B5EF4-FFF2-40B4-BE49-F238E27FC236}">
                <a16:creationId xmlns:a16="http://schemas.microsoft.com/office/drawing/2014/main" id="{487DF034-4ECA-2FDA-C2CE-C5A01D0627E5}"/>
              </a:ext>
            </a:extLst>
          </p:cNvPr>
          <p:cNvCxnSpPr>
            <a:cxnSpLocks/>
          </p:cNvCxnSpPr>
          <p:nvPr/>
        </p:nvCxnSpPr>
        <p:spPr>
          <a:xfrm>
            <a:off x="228600" y="465667"/>
            <a:ext cx="2802467" cy="0"/>
          </a:xfrm>
          <a:prstGeom prst="line">
            <a:avLst/>
          </a:prstGeom>
          <a:ln>
            <a:solidFill>
              <a:schemeClr val="bg1">
                <a:lumMod val="65000"/>
              </a:schemeClr>
            </a:solidFill>
          </a:ln>
        </p:spPr>
        <p:style>
          <a:lnRef idx="1">
            <a:schemeClr val="dk1"/>
          </a:lnRef>
          <a:fillRef idx="0">
            <a:schemeClr val="dk1"/>
          </a:fillRef>
          <a:effectRef idx="0">
            <a:schemeClr val="dk1"/>
          </a:effectRef>
          <a:fontRef idx="minor">
            <a:schemeClr val="tx1"/>
          </a:fontRef>
        </p:style>
      </p:cxnSp>
      <p:sp>
        <p:nvSpPr>
          <p:cNvPr id="6" name="TextBox 5">
            <a:extLst>
              <a:ext uri="{FF2B5EF4-FFF2-40B4-BE49-F238E27FC236}">
                <a16:creationId xmlns:a16="http://schemas.microsoft.com/office/drawing/2014/main" id="{1B26D572-FADD-F48C-9255-86063ADBFFB7}"/>
              </a:ext>
            </a:extLst>
          </p:cNvPr>
          <p:cNvSpPr txBox="1"/>
          <p:nvPr/>
        </p:nvSpPr>
        <p:spPr>
          <a:xfrm>
            <a:off x="4389647" y="621092"/>
            <a:ext cx="7802352" cy="43088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2746F8"/>
                </a:solidFill>
                <a:effectLst/>
                <a:uLnTx/>
                <a:uFillTx/>
                <a:latin typeface="Poppins" pitchFamily="2" charset="77"/>
                <a:ea typeface="+mn-ea"/>
                <a:cs typeface="Poppins" pitchFamily="2" charset="77"/>
              </a:rPr>
              <a:t>Mountain West HPV Vaccination Project</a:t>
            </a:r>
          </a:p>
        </p:txBody>
      </p:sp>
      <p:sp>
        <p:nvSpPr>
          <p:cNvPr id="17" name="Rectangle 16">
            <a:extLst>
              <a:ext uri="{FF2B5EF4-FFF2-40B4-BE49-F238E27FC236}">
                <a16:creationId xmlns:a16="http://schemas.microsoft.com/office/drawing/2014/main" id="{6EE28F0D-DADA-2DB1-BB96-4613F5824272}"/>
              </a:ext>
            </a:extLst>
          </p:cNvPr>
          <p:cNvSpPr/>
          <p:nvPr/>
        </p:nvSpPr>
        <p:spPr>
          <a:xfrm>
            <a:off x="228600" y="3437985"/>
            <a:ext cx="3875571" cy="2487832"/>
          </a:xfrm>
          <a:prstGeom prst="rect">
            <a:avLst/>
          </a:prstGeom>
          <a:solidFill>
            <a:srgbClr val="A7A8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TextBox 20">
            <a:extLst>
              <a:ext uri="{FF2B5EF4-FFF2-40B4-BE49-F238E27FC236}">
                <a16:creationId xmlns:a16="http://schemas.microsoft.com/office/drawing/2014/main" id="{B051E6C6-498A-3FFD-B3B5-5419C22F6EA7}"/>
              </a:ext>
            </a:extLst>
          </p:cNvPr>
          <p:cNvSpPr txBox="1"/>
          <p:nvPr/>
        </p:nvSpPr>
        <p:spPr>
          <a:xfrm>
            <a:off x="8472120" y="4358736"/>
            <a:ext cx="1693461" cy="646331"/>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Poppins" pitchFamily="2" charset="77"/>
                <a:ea typeface="+mn-ea"/>
                <a:cs typeface="Poppins" pitchFamily="2" charset="77"/>
              </a:rPr>
              <a:t>Professional Education</a:t>
            </a:r>
          </a:p>
        </p:txBody>
      </p:sp>
      <p:grpSp>
        <p:nvGrpSpPr>
          <p:cNvPr id="14" name="Group 13">
            <a:extLst>
              <a:ext uri="{FF2B5EF4-FFF2-40B4-BE49-F238E27FC236}">
                <a16:creationId xmlns:a16="http://schemas.microsoft.com/office/drawing/2014/main" id="{FAEA43D2-37AE-E7C3-8872-A1450AAF1C1C}"/>
              </a:ext>
            </a:extLst>
          </p:cNvPr>
          <p:cNvGrpSpPr/>
          <p:nvPr/>
        </p:nvGrpSpPr>
        <p:grpSpPr>
          <a:xfrm>
            <a:off x="576080" y="3994784"/>
            <a:ext cx="7191147" cy="1288572"/>
            <a:chOff x="8385625" y="3994784"/>
            <a:chExt cx="7191147" cy="1288572"/>
          </a:xfrm>
        </p:grpSpPr>
        <p:sp>
          <p:nvSpPr>
            <p:cNvPr id="24" name="TextBox 23">
              <a:extLst>
                <a:ext uri="{FF2B5EF4-FFF2-40B4-BE49-F238E27FC236}">
                  <a16:creationId xmlns:a16="http://schemas.microsoft.com/office/drawing/2014/main" id="{7E6B68FE-BB25-BC53-A5C0-5226507DE45C}"/>
                </a:ext>
              </a:extLst>
            </p:cNvPr>
            <p:cNvSpPr txBox="1"/>
            <p:nvPr/>
          </p:nvSpPr>
          <p:spPr>
            <a:xfrm>
              <a:off x="8385625" y="4359901"/>
              <a:ext cx="1611175" cy="646331"/>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Poppins" pitchFamily="2" charset="77"/>
                  <a:ea typeface="+mn-ea"/>
                  <a:cs typeface="Poppins" pitchFamily="2" charset="77"/>
                </a:rPr>
                <a:t>Regional Consortium</a:t>
              </a:r>
            </a:p>
          </p:txBody>
        </p:sp>
        <p:pic>
          <p:nvPicPr>
            <p:cNvPr id="25" name="Picture 24">
              <a:extLst>
                <a:ext uri="{FF2B5EF4-FFF2-40B4-BE49-F238E27FC236}">
                  <a16:creationId xmlns:a16="http://schemas.microsoft.com/office/drawing/2014/main" id="{BB32A887-7A64-621A-14F2-12752246DBB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4366113" y="3994784"/>
              <a:ext cx="1210659" cy="1288572"/>
            </a:xfrm>
            <a:prstGeom prst="rect">
              <a:avLst/>
            </a:prstGeom>
          </p:spPr>
        </p:pic>
      </p:grpSp>
      <p:sp>
        <p:nvSpPr>
          <p:cNvPr id="26" name="TextBox 25">
            <a:extLst>
              <a:ext uri="{FF2B5EF4-FFF2-40B4-BE49-F238E27FC236}">
                <a16:creationId xmlns:a16="http://schemas.microsoft.com/office/drawing/2014/main" id="{C2734776-0D9C-EE4E-1754-E39991C40B4E}"/>
              </a:ext>
            </a:extLst>
          </p:cNvPr>
          <p:cNvSpPr txBox="1"/>
          <p:nvPr/>
        </p:nvSpPr>
        <p:spPr>
          <a:xfrm>
            <a:off x="4484824" y="4220236"/>
            <a:ext cx="2222129" cy="646331"/>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Poppins" pitchFamily="2" charset="77"/>
                <a:ea typeface="+mn-ea"/>
                <a:cs typeface="Poppins" pitchFamily="2" charset="77"/>
              </a:rPr>
              <a:t>Quality Improvement</a:t>
            </a:r>
          </a:p>
        </p:txBody>
      </p:sp>
      <p:sp>
        <p:nvSpPr>
          <p:cNvPr id="3" name="TextBox 2">
            <a:extLst>
              <a:ext uri="{FF2B5EF4-FFF2-40B4-BE49-F238E27FC236}">
                <a16:creationId xmlns:a16="http://schemas.microsoft.com/office/drawing/2014/main" id="{307D09B5-4E54-DDD5-7347-2655F52D10C2}"/>
              </a:ext>
            </a:extLst>
          </p:cNvPr>
          <p:cNvSpPr txBox="1"/>
          <p:nvPr/>
        </p:nvSpPr>
        <p:spPr>
          <a:xfrm>
            <a:off x="3760470" y="1028343"/>
            <a:ext cx="8431529" cy="203132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746F8"/>
                </a:solidFill>
                <a:effectLst/>
                <a:uLnTx/>
                <a:uFillTx/>
                <a:latin typeface="Poppins" pitchFamily="2" charset="77"/>
                <a:ea typeface="+mn-ea"/>
                <a:cs typeface="Poppins" pitchFamily="2" charset="77"/>
              </a:rPr>
              <a:t>Overview: </a:t>
            </a:r>
            <a:r>
              <a:rPr kumimoji="0" lang="en-US" sz="1800" b="0" i="0" u="none" strike="noStrike" kern="1200" cap="none" spc="0" normalizeH="0" baseline="0" noProof="0" dirty="0">
                <a:ln>
                  <a:noFill/>
                </a:ln>
                <a:solidFill>
                  <a:srgbClr val="2746F8"/>
                </a:solidFill>
                <a:effectLst/>
                <a:uLnTx/>
                <a:uFillTx/>
                <a:latin typeface="Poppins" pitchFamily="2" charset="77"/>
                <a:ea typeface="+mn-ea"/>
                <a:cs typeface="Poppins" pitchFamily="2" charset="77"/>
              </a:rPr>
              <a:t>The American Cancer Society received funding in 2020 for a project titled “Mountain West HPV Project – An ACS | NCI CCC Partnership Model to Reduce Geographic Disparities in HPV Vaccination Rates for Adolescents Living in Rural States”. The states included in this work are Idaho, Montana, Nevada, Utah, and Wyoming; states that are experiencing multiple disparities, notably geographic and gender gaps, in HPV vaccination rates. </a:t>
            </a:r>
          </a:p>
        </p:txBody>
      </p:sp>
      <p:pic>
        <p:nvPicPr>
          <p:cNvPr id="4" name="Picture 3" descr="Logo, company name&#10;&#10;Description automatically generated">
            <a:extLst>
              <a:ext uri="{FF2B5EF4-FFF2-40B4-BE49-F238E27FC236}">
                <a16:creationId xmlns:a16="http://schemas.microsoft.com/office/drawing/2014/main" id="{5917B9E3-5BA3-8A02-91AD-DFE64F606EB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15828" y="1101725"/>
            <a:ext cx="2626905" cy="1454271"/>
          </a:xfrm>
          <a:prstGeom prst="rect">
            <a:avLst/>
          </a:prstGeom>
        </p:spPr>
      </p:pic>
      <p:sp>
        <p:nvSpPr>
          <p:cNvPr id="2" name="Date Placeholder 1">
            <a:extLst>
              <a:ext uri="{FF2B5EF4-FFF2-40B4-BE49-F238E27FC236}">
                <a16:creationId xmlns:a16="http://schemas.microsoft.com/office/drawing/2014/main" id="{A2FDEDBE-259D-F1DB-37A5-DB616859D746}"/>
              </a:ext>
            </a:extLst>
          </p:cNvPr>
          <p:cNvSpPr>
            <a:spLocks noGrp="1"/>
          </p:cNvSpPr>
          <p:nvPr>
            <p:ph type="dt" sz="half" idx="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89AE33A-F4DD-854F-AB28-AC10ABB7F28B}" type="datetime1">
              <a:rPr kumimoji="0" lang="en-US" sz="800" b="0" i="0" u="none" strike="noStrike" kern="1200" cap="none" spc="0" normalizeH="0" baseline="0" noProof="0" smtClean="0">
                <a:ln>
                  <a:noFill/>
                </a:ln>
                <a:solidFill>
                  <a:prstClr val="black"/>
                </a:solidFill>
                <a:effectLst/>
                <a:uLnTx/>
                <a:uFillTx/>
                <a:latin typeface="Poppins" pitchFamily="2" charset="77"/>
                <a:ea typeface="+mn-ea"/>
                <a:cs typeface="Poppins" pitchFamily="2" charset="77"/>
              </a:rPr>
              <a:pPr marL="0" marR="0" lvl="0" indent="0" algn="r" defTabSz="457200" rtl="0" eaLnBrk="1" fontAlgn="auto" latinLnBrk="0" hangingPunct="1">
                <a:lnSpc>
                  <a:spcPct val="100000"/>
                </a:lnSpc>
                <a:spcBef>
                  <a:spcPts val="0"/>
                </a:spcBef>
                <a:spcAft>
                  <a:spcPts val="0"/>
                </a:spcAft>
                <a:buClrTx/>
                <a:buSzTx/>
                <a:buFontTx/>
                <a:buNone/>
                <a:tabLst/>
                <a:defRPr/>
              </a:pPr>
              <a:t>7/19/2023</a:t>
            </a:fld>
            <a:endParaRPr kumimoji="0" lang="en-US" sz="800" b="0" i="0" u="none" strike="noStrike" kern="1200" cap="none" spc="0" normalizeH="0" baseline="0" noProof="0">
              <a:ln>
                <a:noFill/>
              </a:ln>
              <a:solidFill>
                <a:prstClr val="black"/>
              </a:solidFill>
              <a:effectLst/>
              <a:uLnTx/>
              <a:uFillTx/>
              <a:latin typeface="Poppins" pitchFamily="2" charset="77"/>
              <a:ea typeface="+mn-ea"/>
              <a:cs typeface="Poppins" pitchFamily="2" charset="77"/>
            </a:endParaRPr>
          </a:p>
        </p:txBody>
      </p:sp>
      <p:sp>
        <p:nvSpPr>
          <p:cNvPr id="8" name="Slide Number Placeholder 7">
            <a:extLst>
              <a:ext uri="{FF2B5EF4-FFF2-40B4-BE49-F238E27FC236}">
                <a16:creationId xmlns:a16="http://schemas.microsoft.com/office/drawing/2014/main" id="{93D3D703-D3DF-BE45-242F-FECFB0C9AAC6}"/>
              </a:ext>
            </a:extLst>
          </p:cNvPr>
          <p:cNvSpPr>
            <a:spLocks noGrp="1"/>
          </p:cNvSpPr>
          <p:nvPr>
            <p:ph type="sldNum" sz="quarter" idx="4"/>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091AC62-753B-3240-A76B-ED140B7F97AA}" type="slidenum">
              <a:rPr kumimoji="0" lang="en-US" sz="800" b="0" i="0" u="none" strike="noStrike" kern="1200" cap="none" spc="0" normalizeH="0" baseline="0" noProof="0" smtClean="0">
                <a:ln>
                  <a:noFill/>
                </a:ln>
                <a:solidFill>
                  <a:prstClr val="black"/>
                </a:solidFill>
                <a:effectLst/>
                <a:uLnTx/>
                <a:uFillTx/>
                <a:latin typeface="Poppins" pitchFamily="2" charset="77"/>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24</a:t>
            </a:fld>
            <a:endParaRPr kumimoji="0" lang="en-US" sz="800" b="0" i="0" u="none" strike="noStrike" kern="1200" cap="none" spc="0" normalizeH="0" baseline="0" noProof="0">
              <a:ln>
                <a:noFill/>
              </a:ln>
              <a:solidFill>
                <a:prstClr val="black"/>
              </a:solidFill>
              <a:effectLst/>
              <a:uLnTx/>
              <a:uFillTx/>
              <a:latin typeface="Poppins" pitchFamily="2" charset="77"/>
              <a:ea typeface="+mn-ea"/>
              <a:cs typeface="+mn-cs"/>
            </a:endParaRPr>
          </a:p>
        </p:txBody>
      </p:sp>
      <p:sp>
        <p:nvSpPr>
          <p:cNvPr id="7" name="TextBox 6">
            <a:extLst>
              <a:ext uri="{FF2B5EF4-FFF2-40B4-BE49-F238E27FC236}">
                <a16:creationId xmlns:a16="http://schemas.microsoft.com/office/drawing/2014/main" id="{B7AA0828-6FEE-4B31-EDAB-07B15CB214E0}"/>
              </a:ext>
            </a:extLst>
          </p:cNvPr>
          <p:cNvSpPr txBox="1"/>
          <p:nvPr/>
        </p:nvSpPr>
        <p:spPr>
          <a:xfrm>
            <a:off x="143315" y="170867"/>
            <a:ext cx="2887751" cy="21544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Poppins" pitchFamily="2" charset="77"/>
                <a:ea typeface="+mn-ea"/>
                <a:cs typeface="Poppins" pitchFamily="2" charset="77"/>
              </a:rPr>
              <a:t>Community Health Worker ECHO Series</a:t>
            </a:r>
          </a:p>
        </p:txBody>
      </p:sp>
      <p:sp>
        <p:nvSpPr>
          <p:cNvPr id="15" name="TextBox 14">
            <a:extLst>
              <a:ext uri="{FF2B5EF4-FFF2-40B4-BE49-F238E27FC236}">
                <a16:creationId xmlns:a16="http://schemas.microsoft.com/office/drawing/2014/main" id="{848C535B-E828-7BDD-BA6C-6852E1A4A6B4}"/>
              </a:ext>
            </a:extLst>
          </p:cNvPr>
          <p:cNvSpPr txBox="1"/>
          <p:nvPr/>
        </p:nvSpPr>
        <p:spPr>
          <a:xfrm>
            <a:off x="3111240" y="170867"/>
            <a:ext cx="7742613" cy="21544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Poppins" pitchFamily="2" charset="77"/>
                <a:ea typeface="+mn-ea"/>
                <a:cs typeface="Poppins" pitchFamily="2" charset="77"/>
              </a:rPr>
              <a:t>Project Overview</a:t>
            </a:r>
          </a:p>
        </p:txBody>
      </p:sp>
      <p:pic>
        <p:nvPicPr>
          <p:cNvPr id="12" name="Graphic 11" descr="Social network outline">
            <a:extLst>
              <a:ext uri="{FF2B5EF4-FFF2-40B4-BE49-F238E27FC236}">
                <a16:creationId xmlns:a16="http://schemas.microsoft.com/office/drawing/2014/main" id="{A397DB59-E3C0-DC78-5CF4-5B561A5B999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513865" y="3994784"/>
            <a:ext cx="1348997" cy="1348997"/>
          </a:xfrm>
          <a:prstGeom prst="rect">
            <a:avLst/>
          </a:prstGeom>
        </p:spPr>
      </p:pic>
      <p:pic>
        <p:nvPicPr>
          <p:cNvPr id="16" name="Graphic 15" descr="Classroom with solid fill">
            <a:extLst>
              <a:ext uri="{FF2B5EF4-FFF2-40B4-BE49-F238E27FC236}">
                <a16:creationId xmlns:a16="http://schemas.microsoft.com/office/drawing/2014/main" id="{45A00F52-E23E-1105-CAF4-A35439626C80}"/>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0432139" y="3994784"/>
            <a:ext cx="1219267" cy="1219267"/>
          </a:xfrm>
          <a:prstGeom prst="rect">
            <a:avLst/>
          </a:prstGeom>
        </p:spPr>
      </p:pic>
    </p:spTree>
    <p:extLst>
      <p:ext uri="{BB962C8B-B14F-4D97-AF65-F5344CB8AC3E}">
        <p14:creationId xmlns:p14="http://schemas.microsoft.com/office/powerpoint/2010/main" val="216393689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51BB01A0-9242-DD4A-FCD0-6838F3D00E27}"/>
              </a:ext>
            </a:extLst>
          </p:cNvPr>
          <p:cNvSpPr/>
          <p:nvPr/>
        </p:nvSpPr>
        <p:spPr>
          <a:xfrm>
            <a:off x="4900239" y="2264786"/>
            <a:ext cx="3810351" cy="567514"/>
          </a:xfrm>
          <a:prstGeom prst="rect">
            <a:avLst/>
          </a:prstGeom>
          <a:solidFill>
            <a:srgbClr val="2746F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68DF4995-1007-C862-F14B-96C84B5DA9BD}"/>
              </a:ext>
            </a:extLst>
          </p:cNvPr>
          <p:cNvSpPr/>
          <p:nvPr/>
        </p:nvSpPr>
        <p:spPr>
          <a:xfrm>
            <a:off x="9096452" y="2206710"/>
            <a:ext cx="2837181" cy="2857034"/>
          </a:xfrm>
          <a:prstGeom prst="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Flowchart: Document 17">
            <a:extLst>
              <a:ext uri="{FF2B5EF4-FFF2-40B4-BE49-F238E27FC236}">
                <a16:creationId xmlns:a16="http://schemas.microsoft.com/office/drawing/2014/main" id="{38CD7CE8-507A-4A92-98DF-F483046A3963}"/>
              </a:ext>
            </a:extLst>
          </p:cNvPr>
          <p:cNvSpPr/>
          <p:nvPr/>
        </p:nvSpPr>
        <p:spPr>
          <a:xfrm>
            <a:off x="589836" y="2"/>
            <a:ext cx="3028156" cy="2032126"/>
          </a:xfrm>
          <a:prstGeom prst="flowChartDocument">
            <a:avLst/>
          </a:prstGeom>
          <a:solidFill>
            <a:srgbClr val="2746F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264DB11E-CBE2-4894-A74A-D1C6FF0F33C4}"/>
              </a:ext>
            </a:extLst>
          </p:cNvPr>
          <p:cNvSpPr>
            <a:spLocks noGrp="1"/>
          </p:cNvSpPr>
          <p:nvPr>
            <p:ph type="title"/>
          </p:nvPr>
        </p:nvSpPr>
        <p:spPr>
          <a:xfrm>
            <a:off x="1003136" y="622750"/>
            <a:ext cx="2059394" cy="1249094"/>
          </a:xfrm>
        </p:spPr>
        <p:txBody>
          <a:bodyPr>
            <a:normAutofit/>
          </a:bodyPr>
          <a:lstStyle/>
          <a:p>
            <a:r>
              <a:rPr lang="en-US" sz="3600">
                <a:solidFill>
                  <a:schemeClr val="bg1"/>
                </a:solidFill>
                <a:latin typeface="Source Sans Pro Black" panose="020B0803030403020204" pitchFamily="34" charset="0"/>
              </a:rPr>
              <a:t>Nevada </a:t>
            </a:r>
            <a:endParaRPr lang="en-US" sz="3600">
              <a:solidFill>
                <a:schemeClr val="bg1"/>
              </a:solidFill>
            </a:endParaRPr>
          </a:p>
        </p:txBody>
      </p:sp>
      <p:grpSp>
        <p:nvGrpSpPr>
          <p:cNvPr id="34" name="Group 33">
            <a:extLst>
              <a:ext uri="{FF2B5EF4-FFF2-40B4-BE49-F238E27FC236}">
                <a16:creationId xmlns:a16="http://schemas.microsoft.com/office/drawing/2014/main" id="{1542A819-ED76-40EE-AD97-058EA68912A3}"/>
              </a:ext>
            </a:extLst>
          </p:cNvPr>
          <p:cNvGrpSpPr/>
          <p:nvPr/>
        </p:nvGrpSpPr>
        <p:grpSpPr>
          <a:xfrm>
            <a:off x="3988745" y="3036364"/>
            <a:ext cx="4584213" cy="2055975"/>
            <a:chOff x="-909664" y="3288413"/>
            <a:chExt cx="5445623" cy="2597787"/>
          </a:xfrm>
        </p:grpSpPr>
        <p:pic>
          <p:nvPicPr>
            <p:cNvPr id="17" name="Picture 16" descr="Icon&#10;&#10;Description automatically generated">
              <a:extLst>
                <a:ext uri="{FF2B5EF4-FFF2-40B4-BE49-F238E27FC236}">
                  <a16:creationId xmlns:a16="http://schemas.microsoft.com/office/drawing/2014/main" id="{01399FBD-526B-454C-981F-A0F75F0AB6B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9664" y="3288413"/>
              <a:ext cx="1576426" cy="1576430"/>
            </a:xfrm>
            <a:prstGeom prst="rect">
              <a:avLst/>
            </a:prstGeom>
          </p:spPr>
        </p:pic>
        <p:sp>
          <p:nvSpPr>
            <p:cNvPr id="3" name="TextBox 2">
              <a:extLst>
                <a:ext uri="{FF2B5EF4-FFF2-40B4-BE49-F238E27FC236}">
                  <a16:creationId xmlns:a16="http://schemas.microsoft.com/office/drawing/2014/main" id="{7CEDA9B8-5200-457D-A2AA-5A799DDF8FA8}"/>
                </a:ext>
              </a:extLst>
            </p:cNvPr>
            <p:cNvSpPr txBox="1"/>
            <p:nvPr/>
          </p:nvSpPr>
          <p:spPr>
            <a:xfrm>
              <a:off x="775306" y="4447326"/>
              <a:ext cx="3760653" cy="143887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prstClr val="black"/>
                  </a:solidFill>
                  <a:effectLst/>
                  <a:uLnTx/>
                  <a:uFillTx/>
                  <a:latin typeface="Source Sans Pro" panose="020B0503030403020204" pitchFamily="34" charset="0"/>
                  <a:ea typeface="+mn-ea"/>
                  <a:cs typeface="+mn-cs"/>
                </a:rPr>
                <a:t>56.5% </a:t>
              </a:r>
              <a:endParaRPr kumimoji="0" lang="en-US" sz="4000" b="0" i="0" u="none" strike="noStrike" kern="1200" cap="none" spc="0" normalizeH="0" baseline="0" noProof="0">
                <a:ln>
                  <a:noFill/>
                </a:ln>
                <a:solidFill>
                  <a:prstClr val="black"/>
                </a:solidFill>
                <a:effectLst/>
                <a:uLnTx/>
                <a:uFillTx/>
                <a:latin typeface="Source Sans Pro" panose="020B0503030403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Source Sans Pro" panose="020B0503030403020204" pitchFamily="34" charset="0"/>
                  <a:ea typeface="+mn-ea"/>
                  <a:cs typeface="+mn-cs"/>
                </a:rPr>
                <a:t>Up-to-date HPV Vaccination, Males and Females (13-17 yr.)</a:t>
              </a:r>
              <a:endParaRPr kumimoji="0" lang="en-US" sz="14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4" name="TextBox 3">
            <a:extLst>
              <a:ext uri="{FF2B5EF4-FFF2-40B4-BE49-F238E27FC236}">
                <a16:creationId xmlns:a16="http://schemas.microsoft.com/office/drawing/2014/main" id="{52896D68-9E5E-49B2-B18A-3DD75B7F39E1}"/>
              </a:ext>
            </a:extLst>
          </p:cNvPr>
          <p:cNvSpPr txBox="1"/>
          <p:nvPr/>
        </p:nvSpPr>
        <p:spPr>
          <a:xfrm>
            <a:off x="9086363" y="187583"/>
            <a:ext cx="2823044" cy="1877437"/>
          </a:xfrm>
          <a:prstGeom prst="rect">
            <a:avLst/>
          </a:prstGeom>
          <a:solidFill>
            <a:schemeClr val="bg1">
              <a:lumMod val="85000"/>
            </a:schemeClr>
          </a:solidFill>
          <a:ln>
            <a:solidFill>
              <a:srgbClr val="365057"/>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prstClr val="black"/>
                </a:solidFill>
                <a:effectLst/>
                <a:uLnTx/>
                <a:uFillTx/>
                <a:latin typeface="Source Sans Pro Black" panose="020B0803030403020204" pitchFamily="34" charset="0"/>
                <a:ea typeface="+mn-ea"/>
                <a:cs typeface="+mn-cs"/>
              </a:rPr>
              <a:t>Ranked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prstClr val="black"/>
                </a:solidFill>
                <a:effectLst/>
                <a:uLnTx/>
                <a:uFillTx/>
                <a:latin typeface="Source Sans Pro Black" panose="020B0803030403020204" pitchFamily="34" charset="0"/>
                <a:ea typeface="+mn-ea"/>
                <a:cs typeface="+mn-cs"/>
              </a:rPr>
              <a:t>51/63</a:t>
            </a:r>
            <a:endParaRPr kumimoji="0" lang="en-US" sz="4000" b="0" i="0" u="none" strike="noStrike" kern="1200" cap="none" spc="0" normalizeH="0" baseline="0" noProof="0">
              <a:ln>
                <a:noFill/>
              </a:ln>
              <a:solidFill>
                <a:prstClr val="black"/>
              </a:solidFill>
              <a:effectLst/>
              <a:uLnTx/>
              <a:uFillTx/>
              <a:latin typeface="Source Sans Pro Black" panose="020B0803030403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Source Sans Pro" panose="020B0503030403020204" pitchFamily="34" charset="0"/>
                <a:ea typeface="+mn-ea"/>
                <a:cs typeface="+mn-cs"/>
              </a:rPr>
              <a:t>States and Local Areas for up-to-date HPV vaccination</a:t>
            </a:r>
          </a:p>
        </p:txBody>
      </p:sp>
      <p:grpSp>
        <p:nvGrpSpPr>
          <p:cNvPr id="31" name="Group 30">
            <a:extLst>
              <a:ext uri="{FF2B5EF4-FFF2-40B4-BE49-F238E27FC236}">
                <a16:creationId xmlns:a16="http://schemas.microsoft.com/office/drawing/2014/main" id="{A86AFD65-771B-4791-9B4E-7EC56A536548}"/>
              </a:ext>
            </a:extLst>
          </p:cNvPr>
          <p:cNvGrpSpPr/>
          <p:nvPr/>
        </p:nvGrpSpPr>
        <p:grpSpPr>
          <a:xfrm>
            <a:off x="4814727" y="70295"/>
            <a:ext cx="3711714" cy="2093083"/>
            <a:chOff x="3922582" y="82574"/>
            <a:chExt cx="4245718" cy="2579863"/>
          </a:xfrm>
        </p:grpSpPr>
        <p:pic>
          <p:nvPicPr>
            <p:cNvPr id="11" name="Picture 10" descr="A close up&#10;&#10;Description automatically generated">
              <a:extLst>
                <a:ext uri="{FF2B5EF4-FFF2-40B4-BE49-F238E27FC236}">
                  <a16:creationId xmlns:a16="http://schemas.microsoft.com/office/drawing/2014/main" id="{A325A5E1-3BD8-4B36-AEBC-E4410484B3F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22582" y="82574"/>
              <a:ext cx="4245718" cy="2579863"/>
            </a:xfrm>
            <a:prstGeom prst="rect">
              <a:avLst/>
            </a:prstGeom>
          </p:spPr>
        </p:pic>
        <p:sp>
          <p:nvSpPr>
            <p:cNvPr id="7" name="TextBox 6">
              <a:extLst>
                <a:ext uri="{FF2B5EF4-FFF2-40B4-BE49-F238E27FC236}">
                  <a16:creationId xmlns:a16="http://schemas.microsoft.com/office/drawing/2014/main" id="{A14266DC-852B-4380-BE10-75EDE8E0EEF1}"/>
                </a:ext>
              </a:extLst>
            </p:cNvPr>
            <p:cNvSpPr txBox="1"/>
            <p:nvPr/>
          </p:nvSpPr>
          <p:spPr>
            <a:xfrm>
              <a:off x="4199310" y="439603"/>
              <a:ext cx="3268585" cy="17070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200" b="1" i="0" u="none" strike="noStrike" kern="1200" cap="none" spc="0" normalizeH="0" baseline="0" noProof="0">
                  <a:ln>
                    <a:noFill/>
                  </a:ln>
                  <a:solidFill>
                    <a:prstClr val="white"/>
                  </a:solidFill>
                  <a:effectLst/>
                  <a:uLnTx/>
                  <a:uFillTx/>
                  <a:latin typeface="Calibri" panose="020F0502020204030204"/>
                  <a:ea typeface="+mn-ea"/>
                  <a:cs typeface="+mn-cs"/>
                </a:rPr>
                <a:t>61.7% </a:t>
              </a:r>
              <a:br>
                <a:rPr kumimoji="0" lang="en-US" sz="4200" b="1" i="0" u="none" strike="noStrike" kern="1200" cap="none" spc="0" normalizeH="0" baseline="0" noProof="0">
                  <a:ln>
                    <a:noFill/>
                  </a:ln>
                  <a:solidFill>
                    <a:prstClr val="white"/>
                  </a:solidFill>
                  <a:effectLst/>
                  <a:uLnTx/>
                  <a:uFillTx/>
                  <a:latin typeface="Calibri" panose="020F0502020204030204"/>
                  <a:ea typeface="+mn-ea"/>
                  <a:cs typeface="+mn-cs"/>
                </a:rPr>
              </a:br>
              <a:r>
                <a:rPr kumimoji="0" lang="en-US" sz="1400" b="0" i="0" u="none" strike="noStrike" kern="1200" cap="none" spc="0" normalizeH="0" baseline="0" noProof="0">
                  <a:ln>
                    <a:noFill/>
                  </a:ln>
                  <a:solidFill>
                    <a:prstClr val="white"/>
                  </a:solidFill>
                  <a:effectLst/>
                  <a:uLnTx/>
                  <a:uFillTx/>
                  <a:latin typeface="Source Sans Pro" panose="020B0503030403020204" pitchFamily="34" charset="0"/>
                  <a:ea typeface="+mn-ea"/>
                  <a:cs typeface="+mn-cs"/>
                </a:rPr>
                <a:t>of adolescents were fully vaccinated against HPV last year, nationally</a:t>
              </a:r>
            </a:p>
          </p:txBody>
        </p:sp>
      </p:grpSp>
      <p:pic>
        <p:nvPicPr>
          <p:cNvPr id="15" name="Graphic 14">
            <a:extLst>
              <a:ext uri="{FF2B5EF4-FFF2-40B4-BE49-F238E27FC236}">
                <a16:creationId xmlns:a16="http://schemas.microsoft.com/office/drawing/2014/main" id="{52828150-4CC1-4482-9DAE-2068CA9A8E8D}"/>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9669605" y="5903047"/>
            <a:ext cx="851005" cy="851005"/>
          </a:xfrm>
          <a:prstGeom prst="rect">
            <a:avLst/>
          </a:prstGeom>
        </p:spPr>
      </p:pic>
      <p:grpSp>
        <p:nvGrpSpPr>
          <p:cNvPr id="30" name="Group 29">
            <a:extLst>
              <a:ext uri="{FF2B5EF4-FFF2-40B4-BE49-F238E27FC236}">
                <a16:creationId xmlns:a16="http://schemas.microsoft.com/office/drawing/2014/main" id="{C77997B8-0518-4D2A-87E5-7DC342D5DA94}"/>
              </a:ext>
            </a:extLst>
          </p:cNvPr>
          <p:cNvGrpSpPr/>
          <p:nvPr/>
        </p:nvGrpSpPr>
        <p:grpSpPr>
          <a:xfrm>
            <a:off x="392731" y="2193970"/>
            <a:ext cx="3228487" cy="2735804"/>
            <a:chOff x="3635861" y="2270114"/>
            <a:chExt cx="3321057" cy="3134786"/>
          </a:xfrm>
        </p:grpSpPr>
        <p:pic>
          <p:nvPicPr>
            <p:cNvPr id="13" name="Picture 12" descr="Icon&#10;&#10;Description automatically generated">
              <a:extLst>
                <a:ext uri="{FF2B5EF4-FFF2-40B4-BE49-F238E27FC236}">
                  <a16:creationId xmlns:a16="http://schemas.microsoft.com/office/drawing/2014/main" id="{23954A18-36D4-4A4D-9F1A-CD77A4C03DA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319612" y="2876929"/>
              <a:ext cx="1717911" cy="1854847"/>
            </a:xfrm>
            <a:prstGeom prst="rect">
              <a:avLst/>
            </a:prstGeom>
          </p:spPr>
        </p:pic>
        <p:sp>
          <p:nvSpPr>
            <p:cNvPr id="20" name="TextBox 19">
              <a:extLst>
                <a:ext uri="{FF2B5EF4-FFF2-40B4-BE49-F238E27FC236}">
                  <a16:creationId xmlns:a16="http://schemas.microsoft.com/office/drawing/2014/main" id="{31D87416-57C1-4B40-841B-D772BAA0D66B}"/>
                </a:ext>
              </a:extLst>
            </p:cNvPr>
            <p:cNvSpPr txBox="1"/>
            <p:nvPr/>
          </p:nvSpPr>
          <p:spPr>
            <a:xfrm>
              <a:off x="3635861" y="2270114"/>
              <a:ext cx="3321057" cy="52899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Source Sans Pro Black" panose="020B0803030403020204" pitchFamily="34" charset="0"/>
                  <a:ea typeface="+mn-ea"/>
                  <a:cs typeface="+mn-cs"/>
                </a:rPr>
                <a:t>Gender Disparity</a:t>
              </a:r>
            </a:p>
          </p:txBody>
        </p:sp>
        <p:sp>
          <p:nvSpPr>
            <p:cNvPr id="21" name="TextBox 20">
              <a:extLst>
                <a:ext uri="{FF2B5EF4-FFF2-40B4-BE49-F238E27FC236}">
                  <a16:creationId xmlns:a16="http://schemas.microsoft.com/office/drawing/2014/main" id="{CC63989A-7136-45AE-9E7C-B6C555144E7D}"/>
                </a:ext>
              </a:extLst>
            </p:cNvPr>
            <p:cNvSpPr txBox="1"/>
            <p:nvPr/>
          </p:nvSpPr>
          <p:spPr>
            <a:xfrm>
              <a:off x="3951512" y="4805375"/>
              <a:ext cx="1343719" cy="599525"/>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E7E6E6">
                      <a:lumMod val="25000"/>
                    </a:srgbClr>
                  </a:solidFill>
                  <a:effectLst/>
                  <a:uLnTx/>
                  <a:uFillTx/>
                  <a:latin typeface="Calibri" panose="020F0502020204030204"/>
                  <a:ea typeface="+mn-ea"/>
                  <a:cs typeface="+mn-cs"/>
                </a:rPr>
                <a:t>54.9%</a:t>
              </a:r>
              <a:endParaRPr lang="en-US" dirty="0">
                <a:ea typeface="+mn-ea"/>
                <a:cs typeface="+mn-cs"/>
              </a:endParaRPr>
            </a:p>
          </p:txBody>
        </p:sp>
        <p:sp>
          <p:nvSpPr>
            <p:cNvPr id="22" name="TextBox 21">
              <a:extLst>
                <a:ext uri="{FF2B5EF4-FFF2-40B4-BE49-F238E27FC236}">
                  <a16:creationId xmlns:a16="http://schemas.microsoft.com/office/drawing/2014/main" id="{6D8A5B36-275E-42CE-9B78-65E14394B332}"/>
                </a:ext>
              </a:extLst>
            </p:cNvPr>
            <p:cNvSpPr txBox="1"/>
            <p:nvPr/>
          </p:nvSpPr>
          <p:spPr>
            <a:xfrm>
              <a:off x="5232307" y="4787742"/>
              <a:ext cx="1343719" cy="599525"/>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E7E6E6">
                      <a:lumMod val="25000"/>
                    </a:srgbClr>
                  </a:solidFill>
                  <a:effectLst/>
                  <a:uLnTx/>
                  <a:uFillTx/>
                  <a:latin typeface="Calibri" panose="020F0502020204030204"/>
                  <a:ea typeface="+mn-ea"/>
                  <a:cs typeface="+mn-cs"/>
                </a:rPr>
                <a:t>58%</a:t>
              </a:r>
              <a:endParaRPr lang="en-US" dirty="0">
                <a:ea typeface="+mn-ea"/>
                <a:cs typeface="+mn-cs"/>
              </a:endParaRPr>
            </a:p>
          </p:txBody>
        </p:sp>
      </p:grpSp>
      <p:sp>
        <p:nvSpPr>
          <p:cNvPr id="23" name="TextBox 22">
            <a:extLst>
              <a:ext uri="{FF2B5EF4-FFF2-40B4-BE49-F238E27FC236}">
                <a16:creationId xmlns:a16="http://schemas.microsoft.com/office/drawing/2014/main" id="{4E1FA670-FD40-499B-BC58-3C3105929125}"/>
              </a:ext>
            </a:extLst>
          </p:cNvPr>
          <p:cNvSpPr txBox="1"/>
          <p:nvPr/>
        </p:nvSpPr>
        <p:spPr>
          <a:xfrm>
            <a:off x="5947390" y="6020988"/>
            <a:ext cx="3401732"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2746F8"/>
                </a:solidFill>
                <a:effectLst/>
                <a:uLnTx/>
                <a:uFillTx/>
                <a:latin typeface="Source Sans Pro Black" panose="020B0803030403020204" pitchFamily="34" charset="0"/>
                <a:ea typeface="+mn-ea"/>
                <a:cs typeface="+mn-cs"/>
              </a:rPr>
              <a:t>Geographic  Disparity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a:ln>
                  <a:noFill/>
                </a:ln>
                <a:solidFill>
                  <a:srgbClr val="2746F8"/>
                </a:solidFill>
                <a:effectLst/>
                <a:uLnTx/>
                <a:uFillTx/>
                <a:latin typeface="Source Sans Pro Black" panose="020B0803030403020204" pitchFamily="34" charset="0"/>
                <a:ea typeface="+mn-ea"/>
                <a:cs typeface="+mn-cs"/>
              </a:rPr>
              <a:t>Survey Years 2015-2019</a:t>
            </a:r>
            <a:endParaRPr kumimoji="0" lang="en-US" sz="1400" b="0" i="1" u="none" strike="noStrike" kern="1200" cap="none" spc="0" normalizeH="0" baseline="0" noProof="0">
              <a:ln>
                <a:noFill/>
              </a:ln>
              <a:solidFill>
                <a:srgbClr val="2746F8"/>
              </a:solidFill>
              <a:effectLst/>
              <a:uLnTx/>
              <a:uFillTx/>
              <a:latin typeface="Source Sans Pro Black" panose="020B0803030403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25" name="Graphic 24">
            <a:extLst>
              <a:ext uri="{FF2B5EF4-FFF2-40B4-BE49-F238E27FC236}">
                <a16:creationId xmlns:a16="http://schemas.microsoft.com/office/drawing/2014/main" id="{9F1A5716-C15B-45CD-A54E-C00D8238856F}"/>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0841093" y="5252018"/>
            <a:ext cx="851005" cy="851005"/>
          </a:xfrm>
          <a:prstGeom prst="rect">
            <a:avLst/>
          </a:prstGeom>
        </p:spPr>
      </p:pic>
      <p:sp>
        <p:nvSpPr>
          <p:cNvPr id="32" name="TextBox 31">
            <a:extLst>
              <a:ext uri="{FF2B5EF4-FFF2-40B4-BE49-F238E27FC236}">
                <a16:creationId xmlns:a16="http://schemas.microsoft.com/office/drawing/2014/main" id="{25A69C7D-4081-447E-BC13-BA8AAC0AA028}"/>
              </a:ext>
            </a:extLst>
          </p:cNvPr>
          <p:cNvSpPr txBox="1"/>
          <p:nvPr/>
        </p:nvSpPr>
        <p:spPr>
          <a:xfrm>
            <a:off x="9334667" y="5264806"/>
            <a:ext cx="1506426"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FF0000"/>
                </a:solidFill>
                <a:effectLst/>
                <a:uLnTx/>
                <a:uFillTx/>
                <a:latin typeface="Calibri" panose="020F0502020204030204"/>
                <a:ea typeface="+mn-ea"/>
                <a:cs typeface="+mn-cs"/>
              </a:rPr>
              <a:t>47.2%</a:t>
            </a:r>
          </a:p>
        </p:txBody>
      </p:sp>
      <p:sp>
        <p:nvSpPr>
          <p:cNvPr id="33" name="TextBox 32">
            <a:extLst>
              <a:ext uri="{FF2B5EF4-FFF2-40B4-BE49-F238E27FC236}">
                <a16:creationId xmlns:a16="http://schemas.microsoft.com/office/drawing/2014/main" id="{9BC1E0EB-E6B4-4F5B-90AC-97259E1A835A}"/>
              </a:ext>
            </a:extLst>
          </p:cNvPr>
          <p:cNvSpPr txBox="1"/>
          <p:nvPr/>
        </p:nvSpPr>
        <p:spPr>
          <a:xfrm>
            <a:off x="10520610" y="6114719"/>
            <a:ext cx="1595140" cy="89255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FF0000"/>
                </a:solidFill>
                <a:effectLst/>
                <a:uLnTx/>
                <a:uFillTx/>
                <a:latin typeface="Calibri" panose="020F0502020204030204"/>
                <a:ea typeface="+mn-ea"/>
                <a:cs typeface="+mn-cs"/>
              </a:rPr>
              <a:t>38.9%</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BB961AC0-51C8-4C18-B40B-DCDD7C0B19FC}"/>
              </a:ext>
            </a:extLst>
          </p:cNvPr>
          <p:cNvSpPr txBox="1"/>
          <p:nvPr/>
        </p:nvSpPr>
        <p:spPr>
          <a:xfrm>
            <a:off x="6156613" y="5284507"/>
            <a:ext cx="3065036"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00B050"/>
                </a:solidFill>
                <a:effectLst/>
                <a:uLnTx/>
                <a:uFillTx/>
                <a:latin typeface="Source Sans Pro" panose="020B0503030403020204" pitchFamily="34" charset="0"/>
                <a:ea typeface="+mn-ea"/>
                <a:cs typeface="+mn-cs"/>
              </a:rPr>
              <a:t>6.4% </a:t>
            </a:r>
            <a:r>
              <a:rPr kumimoji="0" lang="en-US" sz="1800" b="1" i="0" u="none" strike="noStrike" kern="1200" cap="none" spc="0" normalizeH="0" baseline="0" noProof="0">
                <a:ln>
                  <a:noFill/>
                </a:ln>
                <a:solidFill>
                  <a:srgbClr val="727272"/>
                </a:solidFill>
                <a:effectLst/>
                <a:uLnTx/>
                <a:uFillTx/>
                <a:latin typeface="Source Sans Pro" panose="020B0503030403020204" pitchFamily="34" charset="0"/>
                <a:ea typeface="+mn-ea"/>
                <a:cs typeface="+mn-cs"/>
              </a:rPr>
              <a:t>from 2020</a:t>
            </a:r>
          </a:p>
        </p:txBody>
      </p:sp>
      <p:sp>
        <p:nvSpPr>
          <p:cNvPr id="24" name="TextBox 23">
            <a:extLst>
              <a:ext uri="{FF2B5EF4-FFF2-40B4-BE49-F238E27FC236}">
                <a16:creationId xmlns:a16="http://schemas.microsoft.com/office/drawing/2014/main" id="{0FABBE4B-A9D2-5F57-096B-26CF61B7B8A9}"/>
              </a:ext>
            </a:extLst>
          </p:cNvPr>
          <p:cNvSpPr txBox="1"/>
          <p:nvPr/>
        </p:nvSpPr>
        <p:spPr>
          <a:xfrm>
            <a:off x="5327543" y="2684794"/>
            <a:ext cx="3005016" cy="138499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prstClr val="black"/>
                </a:solidFill>
                <a:effectLst/>
                <a:uLnTx/>
                <a:uFillTx/>
                <a:latin typeface="Source Sans Pro" panose="020B0503030403020204" pitchFamily="34" charset="0"/>
                <a:ea typeface="+mn-ea"/>
                <a:cs typeface="+mn-cs"/>
              </a:rPr>
              <a:t>38%</a:t>
            </a:r>
            <a:r>
              <a:rPr kumimoji="0" lang="en-US" sz="4200" b="1" i="0" u="none" strike="noStrike" kern="1200" cap="none" spc="0" normalizeH="0" baseline="0" noProof="0">
                <a:ln>
                  <a:noFill/>
                </a:ln>
                <a:solidFill>
                  <a:prstClr val="black"/>
                </a:solidFill>
                <a:effectLst/>
                <a:uLnTx/>
                <a:uFillTx/>
                <a:latin typeface="Source Sans Pro" panose="020B0503030403020204" pitchFamily="34" charset="0"/>
                <a:ea typeface="+mn-ea"/>
                <a:cs typeface="+mn-cs"/>
              </a:rPr>
              <a:t> </a:t>
            </a:r>
            <a:endParaRPr kumimoji="0" lang="en-US" sz="1800" b="0" i="0" u="none" strike="noStrike" kern="1200" cap="none" spc="0" normalizeH="0" baseline="0" noProof="0">
              <a:ln>
                <a:noFill/>
              </a:ln>
              <a:solidFill>
                <a:prstClr val="black"/>
              </a:solidFill>
              <a:effectLst/>
              <a:uLnTx/>
              <a:uFillTx/>
              <a:latin typeface="Source Sans Pro" panose="020B0503030403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Source Sans Pro" panose="020B0503030403020204" pitchFamily="34" charset="0"/>
                <a:ea typeface="+mn-ea"/>
                <a:cs typeface="+mn-cs"/>
              </a:rPr>
              <a:t>Up-to-date HPV Vaccination, Males and Females (before 13</a:t>
            </a:r>
            <a:r>
              <a:rPr kumimoji="0" lang="en-US" sz="1400" b="0" i="0" u="none" strike="noStrike" kern="1200" cap="none" spc="0" normalizeH="0" baseline="30000" noProof="0">
                <a:ln>
                  <a:noFill/>
                </a:ln>
                <a:solidFill>
                  <a:prstClr val="black"/>
                </a:solidFill>
                <a:effectLst/>
                <a:uLnTx/>
                <a:uFillTx/>
                <a:latin typeface="Source Sans Pro" panose="020B0503030403020204" pitchFamily="34" charset="0"/>
                <a:ea typeface="+mn-ea"/>
                <a:cs typeface="+mn-cs"/>
              </a:rPr>
              <a:t>th</a:t>
            </a:r>
            <a:r>
              <a:rPr kumimoji="0" lang="en-US" sz="1400" b="0" i="0" u="none" strike="noStrike" kern="1200" cap="none" spc="0" normalizeH="0" baseline="0" noProof="0">
                <a:ln>
                  <a:noFill/>
                </a:ln>
                <a:solidFill>
                  <a:prstClr val="black"/>
                </a:solidFill>
                <a:effectLst/>
                <a:uLnTx/>
                <a:uFillTx/>
                <a:latin typeface="Source Sans Pro" panose="020B0503030403020204" pitchFamily="34" charset="0"/>
                <a:ea typeface="+mn-ea"/>
                <a:cs typeface="+mn-cs"/>
              </a:rPr>
              <a:t> birthday)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a:ln>
                  <a:noFill/>
                </a:ln>
                <a:solidFill>
                  <a:prstClr val="black"/>
                </a:solidFill>
                <a:effectLst/>
                <a:uLnTx/>
                <a:uFillTx/>
                <a:latin typeface="Source Sans Pro" panose="020B0503030403020204" pitchFamily="34" charset="0"/>
                <a:ea typeface="+mn-ea"/>
                <a:cs typeface="+mn-cs"/>
              </a:rPr>
              <a:t>2018-2020 data</a:t>
            </a:r>
            <a:endParaRPr kumimoji="0" lang="en-US" sz="1400" b="0" i="1"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TextBox 25">
            <a:extLst>
              <a:ext uri="{FF2B5EF4-FFF2-40B4-BE49-F238E27FC236}">
                <a16:creationId xmlns:a16="http://schemas.microsoft.com/office/drawing/2014/main" id="{FE845041-A95D-C90F-2485-11E17441E11E}"/>
              </a:ext>
            </a:extLst>
          </p:cNvPr>
          <p:cNvSpPr txBox="1"/>
          <p:nvPr/>
        </p:nvSpPr>
        <p:spPr>
          <a:xfrm>
            <a:off x="9723040" y="3302496"/>
            <a:ext cx="159514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2746F8"/>
                </a:solidFill>
                <a:effectLst/>
                <a:uLnTx/>
                <a:uFillTx/>
                <a:latin typeface="Calibri" panose="020F0502020204030204"/>
                <a:ea typeface="+mn-ea"/>
                <a:cs typeface="+mn-cs"/>
              </a:rPr>
              <a:t>89.5%</a:t>
            </a:r>
          </a:p>
        </p:txBody>
      </p:sp>
      <p:sp>
        <p:nvSpPr>
          <p:cNvPr id="27" name="TextBox 26">
            <a:extLst>
              <a:ext uri="{FF2B5EF4-FFF2-40B4-BE49-F238E27FC236}">
                <a16:creationId xmlns:a16="http://schemas.microsoft.com/office/drawing/2014/main" id="{EFC60D40-85DF-F975-7B7C-F9F3E235EFF0}"/>
              </a:ext>
            </a:extLst>
          </p:cNvPr>
          <p:cNvSpPr txBox="1"/>
          <p:nvPr/>
        </p:nvSpPr>
        <p:spPr>
          <a:xfrm>
            <a:off x="9824407" y="4490473"/>
            <a:ext cx="159514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2746F8"/>
                </a:solidFill>
                <a:effectLst/>
                <a:uLnTx/>
                <a:uFillTx/>
                <a:latin typeface="Calibri" panose="020F0502020204030204"/>
                <a:ea typeface="+mn-ea"/>
                <a:cs typeface="+mn-cs"/>
              </a:rPr>
              <a:t>91.2%</a:t>
            </a:r>
          </a:p>
        </p:txBody>
      </p:sp>
      <p:sp>
        <p:nvSpPr>
          <p:cNvPr id="28" name="TextBox 27">
            <a:extLst>
              <a:ext uri="{FF2B5EF4-FFF2-40B4-BE49-F238E27FC236}">
                <a16:creationId xmlns:a16="http://schemas.microsoft.com/office/drawing/2014/main" id="{ADE98D6A-212B-4F2C-9545-2EBE096A6410}"/>
              </a:ext>
            </a:extLst>
          </p:cNvPr>
          <p:cNvSpPr txBox="1"/>
          <p:nvPr/>
        </p:nvSpPr>
        <p:spPr>
          <a:xfrm>
            <a:off x="9279199" y="2839365"/>
            <a:ext cx="2437371"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Source Sans Pro Black" panose="020B0803030403020204" pitchFamily="34" charset="0"/>
                <a:ea typeface="+mn-ea"/>
                <a:cs typeface="+mn-cs"/>
              </a:rPr>
              <a:t>≥ MenACWY </a:t>
            </a:r>
          </a:p>
        </p:txBody>
      </p:sp>
      <p:sp>
        <p:nvSpPr>
          <p:cNvPr id="29" name="TextBox 28">
            <a:extLst>
              <a:ext uri="{FF2B5EF4-FFF2-40B4-BE49-F238E27FC236}">
                <a16:creationId xmlns:a16="http://schemas.microsoft.com/office/drawing/2014/main" id="{C5FACF3C-D533-2EBB-BDFB-2ACCE90B38C5}"/>
              </a:ext>
            </a:extLst>
          </p:cNvPr>
          <p:cNvSpPr txBox="1"/>
          <p:nvPr/>
        </p:nvSpPr>
        <p:spPr>
          <a:xfrm>
            <a:off x="9239110" y="4015931"/>
            <a:ext cx="2437371"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Source Sans Pro Black" panose="020B0803030403020204" pitchFamily="34" charset="0"/>
                <a:ea typeface="+mn-ea"/>
                <a:cs typeface="+mn-cs"/>
              </a:rPr>
              <a:t>≥ Tdap</a:t>
            </a:r>
          </a:p>
        </p:txBody>
      </p:sp>
      <p:sp>
        <p:nvSpPr>
          <p:cNvPr id="35" name="TextBox 34">
            <a:extLst>
              <a:ext uri="{FF2B5EF4-FFF2-40B4-BE49-F238E27FC236}">
                <a16:creationId xmlns:a16="http://schemas.microsoft.com/office/drawing/2014/main" id="{BA52EB6F-DE4A-8F73-B483-41835F95D71C}"/>
              </a:ext>
            </a:extLst>
          </p:cNvPr>
          <p:cNvSpPr txBox="1"/>
          <p:nvPr/>
        </p:nvSpPr>
        <p:spPr>
          <a:xfrm>
            <a:off x="208412" y="5400743"/>
            <a:ext cx="5099239" cy="1354217"/>
          </a:xfrm>
          <a:prstGeom prst="rect">
            <a:avLst/>
          </a:prstGeom>
          <a:solidFill>
            <a:srgbClr val="2746F8"/>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Calibri Light" panose="020F0302020204030204"/>
                <a:ea typeface="+mn-ea"/>
                <a:cs typeface="+mn-cs"/>
              </a:rPr>
              <a:t>Where are the gaps and opportunities?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1" u="none" strike="noStrike" kern="1200" cap="none" spc="0" normalizeH="0" baseline="0" noProof="0">
                <a:ln>
                  <a:noFill/>
                </a:ln>
                <a:solidFill>
                  <a:prstClr val="white"/>
                </a:solidFill>
                <a:effectLst/>
                <a:uLnTx/>
                <a:uFillTx/>
                <a:latin typeface="Calibri Light" panose="020F0302020204030204"/>
                <a:ea typeface="+mn-ea"/>
                <a:cs typeface="+mn-cs"/>
              </a:rPr>
              <a:t>Renewed focus on HPV vaccinations overall</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1" u="none" strike="noStrike" kern="1200" cap="none" spc="0" normalizeH="0" baseline="0" noProof="0">
                <a:ln>
                  <a:noFill/>
                </a:ln>
                <a:solidFill>
                  <a:prstClr val="white"/>
                </a:solidFill>
                <a:effectLst/>
                <a:uLnTx/>
                <a:uFillTx/>
                <a:latin typeface="Calibri Light" panose="020F0302020204030204"/>
                <a:ea typeface="+mn-ea"/>
                <a:cs typeface="+mn-cs"/>
              </a:rPr>
              <a:t>Emphasis on starting at age 9 and completion by age 13</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1" u="none" strike="noStrike" kern="1200" cap="none" spc="0" normalizeH="0" baseline="0" noProof="0">
                <a:ln>
                  <a:noFill/>
                </a:ln>
                <a:solidFill>
                  <a:prstClr val="white"/>
                </a:solidFill>
                <a:effectLst/>
                <a:uLnTx/>
                <a:uFillTx/>
                <a:latin typeface="Calibri Light" panose="020F0302020204030204"/>
                <a:ea typeface="+mn-ea"/>
                <a:cs typeface="+mn-cs"/>
              </a:rPr>
              <a:t>Focused effort on adolescent females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1" u="none" strike="noStrike" kern="1200" cap="none" spc="0" normalizeH="0" baseline="0" noProof="0">
                <a:ln>
                  <a:noFill/>
                </a:ln>
                <a:solidFill>
                  <a:prstClr val="white"/>
                </a:solidFill>
                <a:effectLst/>
                <a:uLnTx/>
                <a:uFillTx/>
                <a:latin typeface="Calibri Light" panose="020F0302020204030204"/>
                <a:ea typeface="+mn-ea"/>
                <a:cs typeface="+mn-cs"/>
              </a:rPr>
              <a:t>Opportunity for rural and frontier outreach</a:t>
            </a:r>
          </a:p>
        </p:txBody>
      </p:sp>
      <p:sp>
        <p:nvSpPr>
          <p:cNvPr id="10" name="TextBox 9">
            <a:extLst>
              <a:ext uri="{FF2B5EF4-FFF2-40B4-BE49-F238E27FC236}">
                <a16:creationId xmlns:a16="http://schemas.microsoft.com/office/drawing/2014/main" id="{C0181891-4092-8E9D-CF52-D8B87E3D220D}"/>
              </a:ext>
            </a:extLst>
          </p:cNvPr>
          <p:cNvSpPr txBox="1"/>
          <p:nvPr/>
        </p:nvSpPr>
        <p:spPr>
          <a:xfrm>
            <a:off x="9136279" y="2417429"/>
            <a:ext cx="300501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Source Sans Pro" panose="020B0503030403020204" pitchFamily="34" charset="0"/>
                <a:ea typeface="+mn-ea"/>
                <a:cs typeface="+mn-cs"/>
              </a:rPr>
              <a:t>Other Adolescent Vaccines</a:t>
            </a:r>
          </a:p>
        </p:txBody>
      </p:sp>
      <p:sp>
        <p:nvSpPr>
          <p:cNvPr id="12" name="TextBox 11">
            <a:extLst>
              <a:ext uri="{FF2B5EF4-FFF2-40B4-BE49-F238E27FC236}">
                <a16:creationId xmlns:a16="http://schemas.microsoft.com/office/drawing/2014/main" id="{0FDF61A7-6BF6-8A46-6642-2410CB0F5550}"/>
              </a:ext>
            </a:extLst>
          </p:cNvPr>
          <p:cNvSpPr txBox="1"/>
          <p:nvPr/>
        </p:nvSpPr>
        <p:spPr>
          <a:xfrm>
            <a:off x="5307651" y="2286511"/>
            <a:ext cx="346336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white"/>
                </a:solidFill>
                <a:effectLst/>
                <a:uLnTx/>
                <a:uFillTx/>
                <a:latin typeface="Calibri" panose="020F0502020204030204"/>
                <a:ea typeface="+mn-ea"/>
                <a:cs typeface="+mn-cs"/>
              </a:rPr>
              <a:t>HPV Vaccination Rates </a:t>
            </a:r>
          </a:p>
        </p:txBody>
      </p:sp>
      <p:sp>
        <p:nvSpPr>
          <p:cNvPr id="16" name="Arrow: Up 15">
            <a:extLst>
              <a:ext uri="{FF2B5EF4-FFF2-40B4-BE49-F238E27FC236}">
                <a16:creationId xmlns:a16="http://schemas.microsoft.com/office/drawing/2014/main" id="{9D8B9D44-9DA3-8FE7-FBCB-08E13EF03C43}"/>
              </a:ext>
            </a:extLst>
          </p:cNvPr>
          <p:cNvSpPr/>
          <p:nvPr/>
        </p:nvSpPr>
        <p:spPr>
          <a:xfrm>
            <a:off x="5621867" y="5092339"/>
            <a:ext cx="508440" cy="977011"/>
          </a:xfrm>
          <a:prstGeom prst="up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6905210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AB397BAD-1980-1E72-0347-583D03D8AF51}"/>
              </a:ext>
            </a:extLst>
          </p:cNvPr>
          <p:cNvSpPr>
            <a:spLocks noGrp="1"/>
          </p:cNvSpPr>
          <p:nvPr>
            <p:ph type="ctrTitle"/>
          </p:nvPr>
        </p:nvSpPr>
        <p:spPr>
          <a:xfrm>
            <a:off x="526474" y="2308398"/>
            <a:ext cx="9248678" cy="2241204"/>
          </a:xfrm>
        </p:spPr>
        <p:txBody>
          <a:bodyPr/>
          <a:lstStyle/>
          <a:p>
            <a:r>
              <a:rPr lang="en-US" dirty="0"/>
              <a:t>HPV Vaccination Project ECHO-Texas</a:t>
            </a:r>
          </a:p>
        </p:txBody>
      </p:sp>
    </p:spTree>
    <p:extLst>
      <p:ext uri="{BB962C8B-B14F-4D97-AF65-F5344CB8AC3E}">
        <p14:creationId xmlns:p14="http://schemas.microsoft.com/office/powerpoint/2010/main" val="175230765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6" name="Rectangle 14">
            <a:extLst>
              <a:ext uri="{FF2B5EF4-FFF2-40B4-BE49-F238E27FC236}">
                <a16:creationId xmlns:a16="http://schemas.microsoft.com/office/drawing/2014/main" id="{8F83519B-7BEF-4683-AD95-44C6CEBD99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57" name="Group 16">
            <a:extLst>
              <a:ext uri="{FF2B5EF4-FFF2-40B4-BE49-F238E27FC236}">
                <a16:creationId xmlns:a16="http://schemas.microsoft.com/office/drawing/2014/main" id="{EBAD34AF-5414-49A5-AB75-F1CA854B309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1996" cy="6858000"/>
            <a:chOff x="1" y="0"/>
            <a:chExt cx="12191996" cy="6858000"/>
          </a:xfrm>
        </p:grpSpPr>
        <p:sp>
          <p:nvSpPr>
            <p:cNvPr id="58" name="Rectangle 17">
              <a:extLst>
                <a:ext uri="{FF2B5EF4-FFF2-40B4-BE49-F238E27FC236}">
                  <a16:creationId xmlns:a16="http://schemas.microsoft.com/office/drawing/2014/main" id="{7BAD3960-6DE9-4457-8083-F6FFBD58D74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ltGray">
            <a:xfrm>
              <a:off x="1" y="0"/>
              <a:ext cx="12191996" cy="6858000"/>
            </a:xfrm>
            <a:prstGeom prst="rect">
              <a:avLst/>
            </a:prstGeom>
            <a:solidFill>
              <a:schemeClr val="bg1"/>
            </a:solidFill>
            <a:ln w="0">
              <a:noFill/>
              <a:prstDash val="solid"/>
              <a:round/>
              <a:headEnd/>
              <a:tailEnd/>
            </a:ln>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 name="Rectangle 18">
              <a:extLst>
                <a:ext uri="{FF2B5EF4-FFF2-40B4-BE49-F238E27FC236}">
                  <a16:creationId xmlns:a16="http://schemas.microsoft.com/office/drawing/2014/main" id="{F3F5E368-26F9-408D-9C1D-D007FCE0C20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ltGray">
            <a:xfrm>
              <a:off x="1" y="0"/>
              <a:ext cx="12191996" cy="6858000"/>
            </a:xfrm>
            <a:prstGeom prst="rect">
              <a:avLst/>
            </a:prstGeom>
            <a:solidFill>
              <a:schemeClr val="accent1">
                <a:lumMod val="50000"/>
                <a:alpha val="25000"/>
              </a:schemeClr>
            </a:solidFill>
            <a:ln w="0">
              <a:noFill/>
              <a:prstDash val="solid"/>
              <a:round/>
              <a:headEnd/>
              <a:tailEnd/>
            </a:ln>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
        <p:nvSpPr>
          <p:cNvPr id="2" name="Title 1">
            <a:extLst>
              <a:ext uri="{FF2B5EF4-FFF2-40B4-BE49-F238E27FC236}">
                <a16:creationId xmlns:a16="http://schemas.microsoft.com/office/drawing/2014/main" id="{DB0D5C5D-FB72-786E-21E7-9D18A4822624}"/>
              </a:ext>
            </a:extLst>
          </p:cNvPr>
          <p:cNvSpPr>
            <a:spLocks noGrp="1"/>
          </p:cNvSpPr>
          <p:nvPr>
            <p:ph type="title"/>
          </p:nvPr>
        </p:nvSpPr>
        <p:spPr>
          <a:xfrm>
            <a:off x="53658" y="1168401"/>
            <a:ext cx="7939668" cy="895634"/>
          </a:xfrm>
        </p:spPr>
        <p:txBody>
          <a:bodyPr vert="horz" lIns="91440" tIns="45720" rIns="91440" bIns="45720" rtlCol="0" anchor="t">
            <a:normAutofit/>
          </a:bodyPr>
          <a:lstStyle/>
          <a:p>
            <a:r>
              <a:rPr lang="en-US" sz="4400" dirty="0">
                <a:latin typeface="Poppins" panose="00000500000000000000" pitchFamily="2" charset="0"/>
                <a:cs typeface="Poppins" panose="00000500000000000000" pitchFamily="2" charset="0"/>
              </a:rPr>
              <a:t>What have we done so far? </a:t>
            </a:r>
          </a:p>
        </p:txBody>
      </p:sp>
      <p:sp>
        <p:nvSpPr>
          <p:cNvPr id="4" name="Text Placeholder 3">
            <a:extLst>
              <a:ext uri="{FF2B5EF4-FFF2-40B4-BE49-F238E27FC236}">
                <a16:creationId xmlns:a16="http://schemas.microsoft.com/office/drawing/2014/main" id="{1E0B51B8-1449-E8E0-A0EE-D9E6C57FC390}"/>
              </a:ext>
            </a:extLst>
          </p:cNvPr>
          <p:cNvSpPr>
            <a:spLocks noGrp="1"/>
          </p:cNvSpPr>
          <p:nvPr>
            <p:ph type="body" sz="half" idx="2"/>
          </p:nvPr>
        </p:nvSpPr>
        <p:spPr>
          <a:xfrm>
            <a:off x="765052" y="2286001"/>
            <a:ext cx="4730328" cy="3593591"/>
          </a:xfrm>
        </p:spPr>
        <p:txBody>
          <a:bodyPr vert="horz" lIns="91440" tIns="45720" rIns="91440" bIns="45720" rtlCol="0">
            <a:normAutofit/>
          </a:bodyPr>
          <a:lstStyle/>
          <a:p>
            <a:r>
              <a:rPr lang="en-US" sz="2400" b="0" i="1" u="none" strike="noStrike" dirty="0">
                <a:solidFill>
                  <a:srgbClr val="000000"/>
                </a:solidFill>
                <a:effectLst/>
              </a:rPr>
              <a:t>“</a:t>
            </a:r>
            <a:r>
              <a:rPr lang="en-US" sz="2400" b="0" i="1" u="none" strike="noStrike" dirty="0">
                <a:solidFill>
                  <a:srgbClr val="000000"/>
                </a:solidFill>
                <a:effectLst/>
                <a:latin typeface="Poppins" panose="00000500000000000000" pitchFamily="2" charset="0"/>
                <a:cs typeface="Poppins" panose="00000500000000000000" pitchFamily="2" charset="0"/>
              </a:rPr>
              <a:t>I would just say if someone is questioning whether they should participate or not, I think it's worth it and it's valuable. They will be able to learn from others just being transparent with their stories or just different situations that possibly that person hasn't come across yet...”</a:t>
            </a:r>
            <a:endParaRPr lang="en-US" sz="2000" dirty="0">
              <a:solidFill>
                <a:schemeClr val="tx1">
                  <a:alpha val="60000"/>
                </a:schemeClr>
              </a:solidFill>
              <a:latin typeface="Poppins" panose="00000500000000000000" pitchFamily="2" charset="0"/>
              <a:cs typeface="Poppins" panose="00000500000000000000" pitchFamily="2" charset="0"/>
            </a:endParaRPr>
          </a:p>
        </p:txBody>
      </p:sp>
      <p:grpSp>
        <p:nvGrpSpPr>
          <p:cNvPr id="60" name="Group 20">
            <a:extLst>
              <a:ext uri="{FF2B5EF4-FFF2-40B4-BE49-F238E27FC236}">
                <a16:creationId xmlns:a16="http://schemas.microsoft.com/office/drawing/2014/main" id="{7A737E2B-A28F-42F1-A1E9-1CA2DE4A1EB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856276" y="0"/>
            <a:ext cx="4335727" cy="3532180"/>
            <a:chOff x="7856276" y="0"/>
            <a:chExt cx="4335727" cy="3532180"/>
          </a:xfrm>
        </p:grpSpPr>
        <p:sp>
          <p:nvSpPr>
            <p:cNvPr id="61" name="Freeform: Shape 21">
              <a:extLst>
                <a:ext uri="{FF2B5EF4-FFF2-40B4-BE49-F238E27FC236}">
                  <a16:creationId xmlns:a16="http://schemas.microsoft.com/office/drawing/2014/main" id="{CA31F01E-6863-47B2-B5F8-4C443DA1413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56276" y="0"/>
              <a:ext cx="4335725" cy="3532180"/>
            </a:xfrm>
            <a:custGeom>
              <a:avLst/>
              <a:gdLst>
                <a:gd name="connsiteX0" fmla="*/ 179111 w 4335725"/>
                <a:gd name="connsiteY0" fmla="*/ 0 h 3532180"/>
                <a:gd name="connsiteX1" fmla="*/ 4335725 w 4335725"/>
                <a:gd name="connsiteY1" fmla="*/ 0 h 3532180"/>
                <a:gd name="connsiteX2" fmla="*/ 4335725 w 4335725"/>
                <a:gd name="connsiteY2" fmla="*/ 2845937 h 3532180"/>
                <a:gd name="connsiteX3" fmla="*/ 4315217 w 4335725"/>
                <a:gd name="connsiteY3" fmla="*/ 2853009 h 3532180"/>
                <a:gd name="connsiteX4" fmla="*/ 4269092 w 4335725"/>
                <a:gd name="connsiteY4" fmla="*/ 2867324 h 3532180"/>
                <a:gd name="connsiteX5" fmla="*/ 4219783 w 4335725"/>
                <a:gd name="connsiteY5" fmla="*/ 2880049 h 3532180"/>
                <a:gd name="connsiteX6" fmla="*/ 4172065 w 4335725"/>
                <a:gd name="connsiteY6" fmla="*/ 2892774 h 3532180"/>
                <a:gd name="connsiteX7" fmla="*/ 4124349 w 4335725"/>
                <a:gd name="connsiteY7" fmla="*/ 2907089 h 3532180"/>
                <a:gd name="connsiteX8" fmla="*/ 4078224 w 4335725"/>
                <a:gd name="connsiteY8" fmla="*/ 2922994 h 3532180"/>
                <a:gd name="connsiteX9" fmla="*/ 4035278 w 4335725"/>
                <a:gd name="connsiteY9" fmla="*/ 2942082 h 3532180"/>
                <a:gd name="connsiteX10" fmla="*/ 3995515 w 4335725"/>
                <a:gd name="connsiteY10" fmla="*/ 2964348 h 3532180"/>
                <a:gd name="connsiteX11" fmla="*/ 3960521 w 4335725"/>
                <a:gd name="connsiteY11" fmla="*/ 2992978 h 3532180"/>
                <a:gd name="connsiteX12" fmla="*/ 3923939 w 4335725"/>
                <a:gd name="connsiteY12" fmla="*/ 3024791 h 3532180"/>
                <a:gd name="connsiteX13" fmla="*/ 3892126 w 4335725"/>
                <a:gd name="connsiteY13" fmla="*/ 3061373 h 3532180"/>
                <a:gd name="connsiteX14" fmla="*/ 3861905 w 4335725"/>
                <a:gd name="connsiteY14" fmla="*/ 3099547 h 3532180"/>
                <a:gd name="connsiteX15" fmla="*/ 3831684 w 4335725"/>
                <a:gd name="connsiteY15" fmla="*/ 3139310 h 3532180"/>
                <a:gd name="connsiteX16" fmla="*/ 3801464 w 4335725"/>
                <a:gd name="connsiteY16" fmla="*/ 3179075 h 3532180"/>
                <a:gd name="connsiteX17" fmla="*/ 3771243 w 4335725"/>
                <a:gd name="connsiteY17" fmla="*/ 3217249 h 3532180"/>
                <a:gd name="connsiteX18" fmla="*/ 3737841 w 4335725"/>
                <a:gd name="connsiteY18" fmla="*/ 3253831 h 3532180"/>
                <a:gd name="connsiteX19" fmla="*/ 3704438 w 4335725"/>
                <a:gd name="connsiteY19" fmla="*/ 3285642 h 3532180"/>
                <a:gd name="connsiteX20" fmla="*/ 3666266 w 4335725"/>
                <a:gd name="connsiteY20" fmla="*/ 3312682 h 3532180"/>
                <a:gd name="connsiteX21" fmla="*/ 3626501 w 4335725"/>
                <a:gd name="connsiteY21" fmla="*/ 3333360 h 3532180"/>
                <a:gd name="connsiteX22" fmla="*/ 3578783 w 4335725"/>
                <a:gd name="connsiteY22" fmla="*/ 3347676 h 3532180"/>
                <a:gd name="connsiteX23" fmla="*/ 3529475 w 4335725"/>
                <a:gd name="connsiteY23" fmla="*/ 3354038 h 3532180"/>
                <a:gd name="connsiteX24" fmla="*/ 3478579 w 4335725"/>
                <a:gd name="connsiteY24" fmla="*/ 3355628 h 3532180"/>
                <a:gd name="connsiteX25" fmla="*/ 3424498 w 4335725"/>
                <a:gd name="connsiteY25" fmla="*/ 3350856 h 3532180"/>
                <a:gd name="connsiteX26" fmla="*/ 3370419 w 4335725"/>
                <a:gd name="connsiteY26" fmla="*/ 3344494 h 3532180"/>
                <a:gd name="connsiteX27" fmla="*/ 3316339 w 4335725"/>
                <a:gd name="connsiteY27" fmla="*/ 3336540 h 3532180"/>
                <a:gd name="connsiteX28" fmla="*/ 3262260 w 4335725"/>
                <a:gd name="connsiteY28" fmla="*/ 3330180 h 3532180"/>
                <a:gd name="connsiteX29" fmla="*/ 3208180 w 4335725"/>
                <a:gd name="connsiteY29" fmla="*/ 3326998 h 3532180"/>
                <a:gd name="connsiteX30" fmla="*/ 3155691 w 4335725"/>
                <a:gd name="connsiteY30" fmla="*/ 3326998 h 3532180"/>
                <a:gd name="connsiteX31" fmla="*/ 3106385 w 4335725"/>
                <a:gd name="connsiteY31" fmla="*/ 3333360 h 3532180"/>
                <a:gd name="connsiteX32" fmla="*/ 3055487 w 4335725"/>
                <a:gd name="connsiteY32" fmla="*/ 3346085 h 3532180"/>
                <a:gd name="connsiteX33" fmla="*/ 3009359 w 4335725"/>
                <a:gd name="connsiteY33" fmla="*/ 3365171 h 3532180"/>
                <a:gd name="connsiteX34" fmla="*/ 2961643 w 4335725"/>
                <a:gd name="connsiteY34" fmla="*/ 3390621 h 3532180"/>
                <a:gd name="connsiteX35" fmla="*/ 2913927 w 4335725"/>
                <a:gd name="connsiteY35" fmla="*/ 3416071 h 3532180"/>
                <a:gd name="connsiteX36" fmla="*/ 2866209 w 4335725"/>
                <a:gd name="connsiteY36" fmla="*/ 3444699 h 3532180"/>
                <a:gd name="connsiteX37" fmla="*/ 2820081 w 4335725"/>
                <a:gd name="connsiteY37" fmla="*/ 3471739 h 3532180"/>
                <a:gd name="connsiteX38" fmla="*/ 2770775 w 4335725"/>
                <a:gd name="connsiteY38" fmla="*/ 3495598 h 3532180"/>
                <a:gd name="connsiteX39" fmla="*/ 2723057 w 4335725"/>
                <a:gd name="connsiteY39" fmla="*/ 3514685 h 3532180"/>
                <a:gd name="connsiteX40" fmla="*/ 2673749 w 4335725"/>
                <a:gd name="connsiteY40" fmla="*/ 3527410 h 3532180"/>
                <a:gd name="connsiteX41" fmla="*/ 2622852 w 4335725"/>
                <a:gd name="connsiteY41" fmla="*/ 3532180 h 3532180"/>
                <a:gd name="connsiteX42" fmla="*/ 2571953 w 4335725"/>
                <a:gd name="connsiteY42" fmla="*/ 3527410 h 3532180"/>
                <a:gd name="connsiteX43" fmla="*/ 2522645 w 4335725"/>
                <a:gd name="connsiteY43" fmla="*/ 3514685 h 3532180"/>
                <a:gd name="connsiteX44" fmla="*/ 2474930 w 4335725"/>
                <a:gd name="connsiteY44" fmla="*/ 3495598 h 3532180"/>
                <a:gd name="connsiteX45" fmla="*/ 2425621 w 4335725"/>
                <a:gd name="connsiteY45" fmla="*/ 3471739 h 3532180"/>
                <a:gd name="connsiteX46" fmla="*/ 2379493 w 4335725"/>
                <a:gd name="connsiteY46" fmla="*/ 3444699 h 3532180"/>
                <a:gd name="connsiteX47" fmla="*/ 2331777 w 4335725"/>
                <a:gd name="connsiteY47" fmla="*/ 3416071 h 3532180"/>
                <a:gd name="connsiteX48" fmla="*/ 2284059 w 4335725"/>
                <a:gd name="connsiteY48" fmla="*/ 3390621 h 3532180"/>
                <a:gd name="connsiteX49" fmla="*/ 2236343 w 4335725"/>
                <a:gd name="connsiteY49" fmla="*/ 3365171 h 3532180"/>
                <a:gd name="connsiteX50" fmla="*/ 2188627 w 4335725"/>
                <a:gd name="connsiteY50" fmla="*/ 3346085 h 3532180"/>
                <a:gd name="connsiteX51" fmla="*/ 2139319 w 4335725"/>
                <a:gd name="connsiteY51" fmla="*/ 3333360 h 3532180"/>
                <a:gd name="connsiteX52" fmla="*/ 2090011 w 4335725"/>
                <a:gd name="connsiteY52" fmla="*/ 3326998 h 3532180"/>
                <a:gd name="connsiteX53" fmla="*/ 2037520 w 4335725"/>
                <a:gd name="connsiteY53" fmla="*/ 3326998 h 3532180"/>
                <a:gd name="connsiteX54" fmla="*/ 1983442 w 4335725"/>
                <a:gd name="connsiteY54" fmla="*/ 3330180 h 3532180"/>
                <a:gd name="connsiteX55" fmla="*/ 1929363 w 4335725"/>
                <a:gd name="connsiteY55" fmla="*/ 3336540 h 3532180"/>
                <a:gd name="connsiteX56" fmla="*/ 1875283 w 4335725"/>
                <a:gd name="connsiteY56" fmla="*/ 3344494 h 3532180"/>
                <a:gd name="connsiteX57" fmla="*/ 1821202 w 4335725"/>
                <a:gd name="connsiteY57" fmla="*/ 3350856 h 3532180"/>
                <a:gd name="connsiteX58" fmla="*/ 1767124 w 4335725"/>
                <a:gd name="connsiteY58" fmla="*/ 3355628 h 3532180"/>
                <a:gd name="connsiteX59" fmla="*/ 1716227 w 4335725"/>
                <a:gd name="connsiteY59" fmla="*/ 3354038 h 3532180"/>
                <a:gd name="connsiteX60" fmla="*/ 1666919 w 4335725"/>
                <a:gd name="connsiteY60" fmla="*/ 3347676 h 3532180"/>
                <a:gd name="connsiteX61" fmla="*/ 1619201 w 4335725"/>
                <a:gd name="connsiteY61" fmla="*/ 3333360 h 3532180"/>
                <a:gd name="connsiteX62" fmla="*/ 1579437 w 4335725"/>
                <a:gd name="connsiteY62" fmla="*/ 3312682 h 3532180"/>
                <a:gd name="connsiteX63" fmla="*/ 1541263 w 4335725"/>
                <a:gd name="connsiteY63" fmla="*/ 3285642 h 3532180"/>
                <a:gd name="connsiteX64" fmla="*/ 1507862 w 4335725"/>
                <a:gd name="connsiteY64" fmla="*/ 3253831 h 3532180"/>
                <a:gd name="connsiteX65" fmla="*/ 1474459 w 4335725"/>
                <a:gd name="connsiteY65" fmla="*/ 3217249 h 3532180"/>
                <a:gd name="connsiteX66" fmla="*/ 1444238 w 4335725"/>
                <a:gd name="connsiteY66" fmla="*/ 3179075 h 3532180"/>
                <a:gd name="connsiteX67" fmla="*/ 1414018 w 4335725"/>
                <a:gd name="connsiteY67" fmla="*/ 3139310 h 3532180"/>
                <a:gd name="connsiteX68" fmla="*/ 1383797 w 4335725"/>
                <a:gd name="connsiteY68" fmla="*/ 3099547 h 3532180"/>
                <a:gd name="connsiteX69" fmla="*/ 1353577 w 4335725"/>
                <a:gd name="connsiteY69" fmla="*/ 3061373 h 3532180"/>
                <a:gd name="connsiteX70" fmla="*/ 1321765 w 4335725"/>
                <a:gd name="connsiteY70" fmla="*/ 3024791 h 3532180"/>
                <a:gd name="connsiteX71" fmla="*/ 1285181 w 4335725"/>
                <a:gd name="connsiteY71" fmla="*/ 2992978 h 3532180"/>
                <a:gd name="connsiteX72" fmla="*/ 1250188 w 4335725"/>
                <a:gd name="connsiteY72" fmla="*/ 2964348 h 3532180"/>
                <a:gd name="connsiteX73" fmla="*/ 1210424 w 4335725"/>
                <a:gd name="connsiteY73" fmla="*/ 2942082 h 3532180"/>
                <a:gd name="connsiteX74" fmla="*/ 1167479 w 4335725"/>
                <a:gd name="connsiteY74" fmla="*/ 2922994 h 3532180"/>
                <a:gd name="connsiteX75" fmla="*/ 1121353 w 4335725"/>
                <a:gd name="connsiteY75" fmla="*/ 2907089 h 3532180"/>
                <a:gd name="connsiteX76" fmla="*/ 1073635 w 4335725"/>
                <a:gd name="connsiteY76" fmla="*/ 2892774 h 3532180"/>
                <a:gd name="connsiteX77" fmla="*/ 1025919 w 4335725"/>
                <a:gd name="connsiteY77" fmla="*/ 2880049 h 3532180"/>
                <a:gd name="connsiteX78" fmla="*/ 976611 w 4335725"/>
                <a:gd name="connsiteY78" fmla="*/ 2867324 h 3532180"/>
                <a:gd name="connsiteX79" fmla="*/ 930485 w 4335725"/>
                <a:gd name="connsiteY79" fmla="*/ 2853009 h 3532180"/>
                <a:gd name="connsiteX80" fmla="*/ 884357 w 4335725"/>
                <a:gd name="connsiteY80" fmla="*/ 2837103 h 3532180"/>
                <a:gd name="connsiteX81" fmla="*/ 841413 w 4335725"/>
                <a:gd name="connsiteY81" fmla="*/ 2818015 h 3532180"/>
                <a:gd name="connsiteX82" fmla="*/ 803238 w 4335725"/>
                <a:gd name="connsiteY82" fmla="*/ 2794157 h 3532180"/>
                <a:gd name="connsiteX83" fmla="*/ 768245 w 4335725"/>
                <a:gd name="connsiteY83" fmla="*/ 2765527 h 3532180"/>
                <a:gd name="connsiteX84" fmla="*/ 739617 w 4335725"/>
                <a:gd name="connsiteY84" fmla="*/ 2730536 h 3532180"/>
                <a:gd name="connsiteX85" fmla="*/ 715759 w 4335725"/>
                <a:gd name="connsiteY85" fmla="*/ 2692361 h 3532180"/>
                <a:gd name="connsiteX86" fmla="*/ 696671 w 4335725"/>
                <a:gd name="connsiteY86" fmla="*/ 2649416 h 3532180"/>
                <a:gd name="connsiteX87" fmla="*/ 680766 w 4335725"/>
                <a:gd name="connsiteY87" fmla="*/ 2603290 h 3532180"/>
                <a:gd name="connsiteX88" fmla="*/ 666450 w 4335725"/>
                <a:gd name="connsiteY88" fmla="*/ 2557164 h 3532180"/>
                <a:gd name="connsiteX89" fmla="*/ 653726 w 4335725"/>
                <a:gd name="connsiteY89" fmla="*/ 2507856 h 3532180"/>
                <a:gd name="connsiteX90" fmla="*/ 641000 w 4335725"/>
                <a:gd name="connsiteY90" fmla="*/ 2460140 h 3532180"/>
                <a:gd name="connsiteX91" fmla="*/ 626685 w 4335725"/>
                <a:gd name="connsiteY91" fmla="*/ 2412422 h 3532180"/>
                <a:gd name="connsiteX92" fmla="*/ 610780 w 4335725"/>
                <a:gd name="connsiteY92" fmla="*/ 2366295 h 3532180"/>
                <a:gd name="connsiteX93" fmla="*/ 591692 w 4335725"/>
                <a:gd name="connsiteY93" fmla="*/ 2323348 h 3532180"/>
                <a:gd name="connsiteX94" fmla="*/ 569424 w 4335725"/>
                <a:gd name="connsiteY94" fmla="*/ 2283586 h 3532180"/>
                <a:gd name="connsiteX95" fmla="*/ 540796 w 4335725"/>
                <a:gd name="connsiteY95" fmla="*/ 2248593 h 3532180"/>
                <a:gd name="connsiteX96" fmla="*/ 508983 w 4335725"/>
                <a:gd name="connsiteY96" fmla="*/ 2212010 h 3532180"/>
                <a:gd name="connsiteX97" fmla="*/ 472400 w 4335725"/>
                <a:gd name="connsiteY97" fmla="*/ 2180199 h 3532180"/>
                <a:gd name="connsiteX98" fmla="*/ 432635 w 4335725"/>
                <a:gd name="connsiteY98" fmla="*/ 2149978 h 3532180"/>
                <a:gd name="connsiteX99" fmla="*/ 392872 w 4335725"/>
                <a:gd name="connsiteY99" fmla="*/ 2119758 h 3532180"/>
                <a:gd name="connsiteX100" fmla="*/ 353108 w 4335725"/>
                <a:gd name="connsiteY100" fmla="*/ 2089537 h 3532180"/>
                <a:gd name="connsiteX101" fmla="*/ 314933 w 4335725"/>
                <a:gd name="connsiteY101" fmla="*/ 2059315 h 3532180"/>
                <a:gd name="connsiteX102" fmla="*/ 278350 w 4335725"/>
                <a:gd name="connsiteY102" fmla="*/ 2025914 h 3532180"/>
                <a:gd name="connsiteX103" fmla="*/ 246539 w 4335725"/>
                <a:gd name="connsiteY103" fmla="*/ 1992513 h 3532180"/>
                <a:gd name="connsiteX104" fmla="*/ 219500 w 4335725"/>
                <a:gd name="connsiteY104" fmla="*/ 1954338 h 3532180"/>
                <a:gd name="connsiteX105" fmla="*/ 198823 w 4335725"/>
                <a:gd name="connsiteY105" fmla="*/ 1914575 h 3532180"/>
                <a:gd name="connsiteX106" fmla="*/ 184508 w 4335725"/>
                <a:gd name="connsiteY106" fmla="*/ 1866859 h 3532180"/>
                <a:gd name="connsiteX107" fmla="*/ 178145 w 4335725"/>
                <a:gd name="connsiteY107" fmla="*/ 1817551 h 3532180"/>
                <a:gd name="connsiteX108" fmla="*/ 176554 w 4335725"/>
                <a:gd name="connsiteY108" fmla="*/ 1766651 h 3532180"/>
                <a:gd name="connsiteX109" fmla="*/ 181326 w 4335725"/>
                <a:gd name="connsiteY109" fmla="*/ 1712572 h 3532180"/>
                <a:gd name="connsiteX110" fmla="*/ 187688 w 4335725"/>
                <a:gd name="connsiteY110" fmla="*/ 1658493 h 3532180"/>
                <a:gd name="connsiteX111" fmla="*/ 195640 w 4335725"/>
                <a:gd name="connsiteY111" fmla="*/ 1604413 h 3532180"/>
                <a:gd name="connsiteX112" fmla="*/ 202004 w 4335725"/>
                <a:gd name="connsiteY112" fmla="*/ 1550335 h 3532180"/>
                <a:gd name="connsiteX113" fmla="*/ 205186 w 4335725"/>
                <a:gd name="connsiteY113" fmla="*/ 1496256 h 3532180"/>
                <a:gd name="connsiteX114" fmla="*/ 205186 w 4335725"/>
                <a:gd name="connsiteY114" fmla="*/ 1443766 h 3532180"/>
                <a:gd name="connsiteX115" fmla="*/ 198823 w 4335725"/>
                <a:gd name="connsiteY115" fmla="*/ 1394460 h 3532180"/>
                <a:gd name="connsiteX116" fmla="*/ 186098 w 4335725"/>
                <a:gd name="connsiteY116" fmla="*/ 1345152 h 3532180"/>
                <a:gd name="connsiteX117" fmla="*/ 167011 w 4335725"/>
                <a:gd name="connsiteY117" fmla="*/ 1299024 h 3532180"/>
                <a:gd name="connsiteX118" fmla="*/ 143153 w 4335725"/>
                <a:gd name="connsiteY118" fmla="*/ 1251308 h 3532180"/>
                <a:gd name="connsiteX119" fmla="*/ 116112 w 4335725"/>
                <a:gd name="connsiteY119" fmla="*/ 1203592 h 3532180"/>
                <a:gd name="connsiteX120" fmla="*/ 87483 w 4335725"/>
                <a:gd name="connsiteY120" fmla="*/ 1155874 h 3532180"/>
                <a:gd name="connsiteX121" fmla="*/ 60443 w 4335725"/>
                <a:gd name="connsiteY121" fmla="*/ 1109746 h 3532180"/>
                <a:gd name="connsiteX122" fmla="*/ 36583 w 4335725"/>
                <a:gd name="connsiteY122" fmla="*/ 1060441 h 3532180"/>
                <a:gd name="connsiteX123" fmla="*/ 17498 w 4335725"/>
                <a:gd name="connsiteY123" fmla="*/ 1012723 h 3532180"/>
                <a:gd name="connsiteX124" fmla="*/ 4773 w 4335725"/>
                <a:gd name="connsiteY124" fmla="*/ 963415 h 3532180"/>
                <a:gd name="connsiteX125" fmla="*/ 0 w 4335725"/>
                <a:gd name="connsiteY125" fmla="*/ 912516 h 3532180"/>
                <a:gd name="connsiteX126" fmla="*/ 4773 w 4335725"/>
                <a:gd name="connsiteY126" fmla="*/ 861620 h 3532180"/>
                <a:gd name="connsiteX127" fmla="*/ 17498 w 4335725"/>
                <a:gd name="connsiteY127" fmla="*/ 812312 h 3532180"/>
                <a:gd name="connsiteX128" fmla="*/ 36583 w 4335725"/>
                <a:gd name="connsiteY128" fmla="*/ 764594 h 3532180"/>
                <a:gd name="connsiteX129" fmla="*/ 60443 w 4335725"/>
                <a:gd name="connsiteY129" fmla="*/ 715288 h 3532180"/>
                <a:gd name="connsiteX130" fmla="*/ 87483 w 4335725"/>
                <a:gd name="connsiteY130" fmla="*/ 669160 h 3532180"/>
                <a:gd name="connsiteX131" fmla="*/ 116112 w 4335725"/>
                <a:gd name="connsiteY131" fmla="*/ 621444 h 3532180"/>
                <a:gd name="connsiteX132" fmla="*/ 143153 w 4335725"/>
                <a:gd name="connsiteY132" fmla="*/ 573726 h 3532180"/>
                <a:gd name="connsiteX133" fmla="*/ 167011 w 4335725"/>
                <a:gd name="connsiteY133" fmla="*/ 526010 h 3532180"/>
                <a:gd name="connsiteX134" fmla="*/ 186098 w 4335725"/>
                <a:gd name="connsiteY134" fmla="*/ 479882 h 3532180"/>
                <a:gd name="connsiteX135" fmla="*/ 198823 w 4335725"/>
                <a:gd name="connsiteY135" fmla="*/ 430575 h 3532180"/>
                <a:gd name="connsiteX136" fmla="*/ 205186 w 4335725"/>
                <a:gd name="connsiteY136" fmla="*/ 381268 h 3532180"/>
                <a:gd name="connsiteX137" fmla="*/ 205186 w 4335725"/>
                <a:gd name="connsiteY137" fmla="*/ 328780 h 3532180"/>
                <a:gd name="connsiteX138" fmla="*/ 202004 w 4335725"/>
                <a:gd name="connsiteY138" fmla="*/ 274700 h 3532180"/>
                <a:gd name="connsiteX139" fmla="*/ 195640 w 4335725"/>
                <a:gd name="connsiteY139" fmla="*/ 220621 h 3532180"/>
                <a:gd name="connsiteX140" fmla="*/ 187688 w 4335725"/>
                <a:gd name="connsiteY140" fmla="*/ 166541 h 3532180"/>
                <a:gd name="connsiteX141" fmla="*/ 181326 w 4335725"/>
                <a:gd name="connsiteY141" fmla="*/ 112462 h 3532180"/>
                <a:gd name="connsiteX142" fmla="*/ 176554 w 4335725"/>
                <a:gd name="connsiteY142" fmla="*/ 58383 h 3532180"/>
                <a:gd name="connsiteX143" fmla="*/ 178145 w 4335725"/>
                <a:gd name="connsiteY143" fmla="*/ 7485 h 3532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Lst>
              <a:rect l="l" t="t" r="r" b="b"/>
              <a:pathLst>
                <a:path w="4335725" h="3532180">
                  <a:moveTo>
                    <a:pt x="179111" y="0"/>
                  </a:moveTo>
                  <a:lnTo>
                    <a:pt x="4335725" y="0"/>
                  </a:lnTo>
                  <a:lnTo>
                    <a:pt x="4335725" y="2845937"/>
                  </a:lnTo>
                  <a:lnTo>
                    <a:pt x="4315217" y="2853009"/>
                  </a:lnTo>
                  <a:lnTo>
                    <a:pt x="4269092" y="2867324"/>
                  </a:lnTo>
                  <a:lnTo>
                    <a:pt x="4219783" y="2880049"/>
                  </a:lnTo>
                  <a:lnTo>
                    <a:pt x="4172065" y="2892774"/>
                  </a:lnTo>
                  <a:lnTo>
                    <a:pt x="4124349" y="2907089"/>
                  </a:lnTo>
                  <a:lnTo>
                    <a:pt x="4078224" y="2922994"/>
                  </a:lnTo>
                  <a:lnTo>
                    <a:pt x="4035278" y="2942082"/>
                  </a:lnTo>
                  <a:lnTo>
                    <a:pt x="3995515" y="2964348"/>
                  </a:lnTo>
                  <a:lnTo>
                    <a:pt x="3960521" y="2992978"/>
                  </a:lnTo>
                  <a:lnTo>
                    <a:pt x="3923939" y="3024791"/>
                  </a:lnTo>
                  <a:lnTo>
                    <a:pt x="3892126" y="3061373"/>
                  </a:lnTo>
                  <a:lnTo>
                    <a:pt x="3861905" y="3099547"/>
                  </a:lnTo>
                  <a:lnTo>
                    <a:pt x="3831684" y="3139310"/>
                  </a:lnTo>
                  <a:lnTo>
                    <a:pt x="3801464" y="3179075"/>
                  </a:lnTo>
                  <a:lnTo>
                    <a:pt x="3771243" y="3217249"/>
                  </a:lnTo>
                  <a:lnTo>
                    <a:pt x="3737841" y="3253831"/>
                  </a:lnTo>
                  <a:lnTo>
                    <a:pt x="3704438" y="3285642"/>
                  </a:lnTo>
                  <a:lnTo>
                    <a:pt x="3666266" y="3312682"/>
                  </a:lnTo>
                  <a:lnTo>
                    <a:pt x="3626501" y="3333360"/>
                  </a:lnTo>
                  <a:lnTo>
                    <a:pt x="3578783" y="3347676"/>
                  </a:lnTo>
                  <a:lnTo>
                    <a:pt x="3529475" y="3354038"/>
                  </a:lnTo>
                  <a:lnTo>
                    <a:pt x="3478579" y="3355628"/>
                  </a:lnTo>
                  <a:lnTo>
                    <a:pt x="3424498" y="3350856"/>
                  </a:lnTo>
                  <a:lnTo>
                    <a:pt x="3370419" y="3344494"/>
                  </a:lnTo>
                  <a:lnTo>
                    <a:pt x="3316339" y="3336540"/>
                  </a:lnTo>
                  <a:lnTo>
                    <a:pt x="3262260" y="3330180"/>
                  </a:lnTo>
                  <a:lnTo>
                    <a:pt x="3208180" y="3326998"/>
                  </a:lnTo>
                  <a:lnTo>
                    <a:pt x="3155691" y="3326998"/>
                  </a:lnTo>
                  <a:lnTo>
                    <a:pt x="3106385" y="3333360"/>
                  </a:lnTo>
                  <a:lnTo>
                    <a:pt x="3055487" y="3346085"/>
                  </a:lnTo>
                  <a:lnTo>
                    <a:pt x="3009359" y="3365171"/>
                  </a:lnTo>
                  <a:lnTo>
                    <a:pt x="2961643" y="3390621"/>
                  </a:lnTo>
                  <a:lnTo>
                    <a:pt x="2913927" y="3416071"/>
                  </a:lnTo>
                  <a:lnTo>
                    <a:pt x="2866209" y="3444699"/>
                  </a:lnTo>
                  <a:lnTo>
                    <a:pt x="2820081" y="3471739"/>
                  </a:lnTo>
                  <a:lnTo>
                    <a:pt x="2770775" y="3495598"/>
                  </a:lnTo>
                  <a:lnTo>
                    <a:pt x="2723057" y="3514685"/>
                  </a:lnTo>
                  <a:lnTo>
                    <a:pt x="2673749" y="3527410"/>
                  </a:lnTo>
                  <a:lnTo>
                    <a:pt x="2622852" y="3532180"/>
                  </a:lnTo>
                  <a:lnTo>
                    <a:pt x="2571953" y="3527410"/>
                  </a:lnTo>
                  <a:lnTo>
                    <a:pt x="2522645" y="3514685"/>
                  </a:lnTo>
                  <a:lnTo>
                    <a:pt x="2474930" y="3495598"/>
                  </a:lnTo>
                  <a:lnTo>
                    <a:pt x="2425621" y="3471739"/>
                  </a:lnTo>
                  <a:lnTo>
                    <a:pt x="2379493" y="3444699"/>
                  </a:lnTo>
                  <a:lnTo>
                    <a:pt x="2331777" y="3416071"/>
                  </a:lnTo>
                  <a:lnTo>
                    <a:pt x="2284059" y="3390621"/>
                  </a:lnTo>
                  <a:lnTo>
                    <a:pt x="2236343" y="3365171"/>
                  </a:lnTo>
                  <a:lnTo>
                    <a:pt x="2188627" y="3346085"/>
                  </a:lnTo>
                  <a:lnTo>
                    <a:pt x="2139319" y="3333360"/>
                  </a:lnTo>
                  <a:lnTo>
                    <a:pt x="2090011" y="3326998"/>
                  </a:lnTo>
                  <a:lnTo>
                    <a:pt x="2037520" y="3326998"/>
                  </a:lnTo>
                  <a:lnTo>
                    <a:pt x="1983442" y="3330180"/>
                  </a:lnTo>
                  <a:lnTo>
                    <a:pt x="1929363" y="3336540"/>
                  </a:lnTo>
                  <a:lnTo>
                    <a:pt x="1875283" y="3344494"/>
                  </a:lnTo>
                  <a:lnTo>
                    <a:pt x="1821202" y="3350856"/>
                  </a:lnTo>
                  <a:lnTo>
                    <a:pt x="1767124" y="3355628"/>
                  </a:lnTo>
                  <a:lnTo>
                    <a:pt x="1716227" y="3354038"/>
                  </a:lnTo>
                  <a:lnTo>
                    <a:pt x="1666919" y="3347676"/>
                  </a:lnTo>
                  <a:lnTo>
                    <a:pt x="1619201" y="3333360"/>
                  </a:lnTo>
                  <a:lnTo>
                    <a:pt x="1579437" y="3312682"/>
                  </a:lnTo>
                  <a:lnTo>
                    <a:pt x="1541263" y="3285642"/>
                  </a:lnTo>
                  <a:lnTo>
                    <a:pt x="1507862" y="3253831"/>
                  </a:lnTo>
                  <a:lnTo>
                    <a:pt x="1474459" y="3217249"/>
                  </a:lnTo>
                  <a:lnTo>
                    <a:pt x="1444238" y="3179075"/>
                  </a:lnTo>
                  <a:lnTo>
                    <a:pt x="1414018" y="3139310"/>
                  </a:lnTo>
                  <a:lnTo>
                    <a:pt x="1383797" y="3099547"/>
                  </a:lnTo>
                  <a:lnTo>
                    <a:pt x="1353577" y="3061373"/>
                  </a:lnTo>
                  <a:lnTo>
                    <a:pt x="1321765" y="3024791"/>
                  </a:lnTo>
                  <a:lnTo>
                    <a:pt x="1285181" y="2992978"/>
                  </a:lnTo>
                  <a:lnTo>
                    <a:pt x="1250188" y="2964348"/>
                  </a:lnTo>
                  <a:lnTo>
                    <a:pt x="1210424" y="2942082"/>
                  </a:lnTo>
                  <a:lnTo>
                    <a:pt x="1167479" y="2922994"/>
                  </a:lnTo>
                  <a:lnTo>
                    <a:pt x="1121353" y="2907089"/>
                  </a:lnTo>
                  <a:lnTo>
                    <a:pt x="1073635" y="2892774"/>
                  </a:lnTo>
                  <a:lnTo>
                    <a:pt x="1025919" y="2880049"/>
                  </a:lnTo>
                  <a:lnTo>
                    <a:pt x="976611" y="2867324"/>
                  </a:lnTo>
                  <a:lnTo>
                    <a:pt x="930485" y="2853009"/>
                  </a:lnTo>
                  <a:lnTo>
                    <a:pt x="884357" y="2837103"/>
                  </a:lnTo>
                  <a:lnTo>
                    <a:pt x="841413" y="2818015"/>
                  </a:lnTo>
                  <a:lnTo>
                    <a:pt x="803238" y="2794157"/>
                  </a:lnTo>
                  <a:lnTo>
                    <a:pt x="768245" y="2765527"/>
                  </a:lnTo>
                  <a:lnTo>
                    <a:pt x="739617" y="2730536"/>
                  </a:lnTo>
                  <a:lnTo>
                    <a:pt x="715759" y="2692361"/>
                  </a:lnTo>
                  <a:lnTo>
                    <a:pt x="696671" y="2649416"/>
                  </a:lnTo>
                  <a:lnTo>
                    <a:pt x="680766" y="2603290"/>
                  </a:lnTo>
                  <a:lnTo>
                    <a:pt x="666450" y="2557164"/>
                  </a:lnTo>
                  <a:lnTo>
                    <a:pt x="653726" y="2507856"/>
                  </a:lnTo>
                  <a:lnTo>
                    <a:pt x="641000" y="2460140"/>
                  </a:lnTo>
                  <a:lnTo>
                    <a:pt x="626685" y="2412422"/>
                  </a:lnTo>
                  <a:lnTo>
                    <a:pt x="610780" y="2366295"/>
                  </a:lnTo>
                  <a:lnTo>
                    <a:pt x="591692" y="2323348"/>
                  </a:lnTo>
                  <a:lnTo>
                    <a:pt x="569424" y="2283586"/>
                  </a:lnTo>
                  <a:lnTo>
                    <a:pt x="540796" y="2248593"/>
                  </a:lnTo>
                  <a:lnTo>
                    <a:pt x="508983" y="2212010"/>
                  </a:lnTo>
                  <a:lnTo>
                    <a:pt x="472400" y="2180199"/>
                  </a:lnTo>
                  <a:lnTo>
                    <a:pt x="432635" y="2149978"/>
                  </a:lnTo>
                  <a:lnTo>
                    <a:pt x="392872" y="2119758"/>
                  </a:lnTo>
                  <a:lnTo>
                    <a:pt x="353108" y="2089537"/>
                  </a:lnTo>
                  <a:lnTo>
                    <a:pt x="314933" y="2059315"/>
                  </a:lnTo>
                  <a:lnTo>
                    <a:pt x="278350" y="2025914"/>
                  </a:lnTo>
                  <a:lnTo>
                    <a:pt x="246539" y="1992513"/>
                  </a:lnTo>
                  <a:lnTo>
                    <a:pt x="219500" y="1954338"/>
                  </a:lnTo>
                  <a:lnTo>
                    <a:pt x="198823" y="1914575"/>
                  </a:lnTo>
                  <a:lnTo>
                    <a:pt x="184508" y="1866859"/>
                  </a:lnTo>
                  <a:lnTo>
                    <a:pt x="178145" y="1817551"/>
                  </a:lnTo>
                  <a:lnTo>
                    <a:pt x="176554" y="1766651"/>
                  </a:lnTo>
                  <a:lnTo>
                    <a:pt x="181326" y="1712572"/>
                  </a:lnTo>
                  <a:lnTo>
                    <a:pt x="187688" y="1658493"/>
                  </a:lnTo>
                  <a:lnTo>
                    <a:pt x="195640" y="1604413"/>
                  </a:lnTo>
                  <a:lnTo>
                    <a:pt x="202004" y="1550335"/>
                  </a:lnTo>
                  <a:lnTo>
                    <a:pt x="205186" y="1496256"/>
                  </a:lnTo>
                  <a:lnTo>
                    <a:pt x="205186" y="1443766"/>
                  </a:lnTo>
                  <a:lnTo>
                    <a:pt x="198823" y="1394460"/>
                  </a:lnTo>
                  <a:lnTo>
                    <a:pt x="186098" y="1345152"/>
                  </a:lnTo>
                  <a:lnTo>
                    <a:pt x="167011" y="1299024"/>
                  </a:lnTo>
                  <a:lnTo>
                    <a:pt x="143153" y="1251308"/>
                  </a:lnTo>
                  <a:lnTo>
                    <a:pt x="116112" y="1203592"/>
                  </a:lnTo>
                  <a:lnTo>
                    <a:pt x="87483" y="1155874"/>
                  </a:lnTo>
                  <a:lnTo>
                    <a:pt x="60443" y="1109746"/>
                  </a:lnTo>
                  <a:lnTo>
                    <a:pt x="36583" y="1060441"/>
                  </a:lnTo>
                  <a:lnTo>
                    <a:pt x="17498" y="1012723"/>
                  </a:lnTo>
                  <a:lnTo>
                    <a:pt x="4773" y="963415"/>
                  </a:lnTo>
                  <a:lnTo>
                    <a:pt x="0" y="912516"/>
                  </a:lnTo>
                  <a:lnTo>
                    <a:pt x="4773" y="861620"/>
                  </a:lnTo>
                  <a:lnTo>
                    <a:pt x="17498" y="812312"/>
                  </a:lnTo>
                  <a:lnTo>
                    <a:pt x="36583" y="764594"/>
                  </a:lnTo>
                  <a:lnTo>
                    <a:pt x="60443" y="715288"/>
                  </a:lnTo>
                  <a:lnTo>
                    <a:pt x="87483" y="669160"/>
                  </a:lnTo>
                  <a:lnTo>
                    <a:pt x="116112" y="621444"/>
                  </a:lnTo>
                  <a:lnTo>
                    <a:pt x="143153" y="573726"/>
                  </a:lnTo>
                  <a:lnTo>
                    <a:pt x="167011" y="526010"/>
                  </a:lnTo>
                  <a:lnTo>
                    <a:pt x="186098" y="479882"/>
                  </a:lnTo>
                  <a:lnTo>
                    <a:pt x="198823" y="430575"/>
                  </a:lnTo>
                  <a:lnTo>
                    <a:pt x="205186" y="381268"/>
                  </a:lnTo>
                  <a:lnTo>
                    <a:pt x="205186" y="328780"/>
                  </a:lnTo>
                  <a:lnTo>
                    <a:pt x="202004" y="274700"/>
                  </a:lnTo>
                  <a:lnTo>
                    <a:pt x="195640" y="220621"/>
                  </a:lnTo>
                  <a:lnTo>
                    <a:pt x="187688" y="166541"/>
                  </a:lnTo>
                  <a:lnTo>
                    <a:pt x="181326" y="112462"/>
                  </a:lnTo>
                  <a:lnTo>
                    <a:pt x="176554" y="58383"/>
                  </a:lnTo>
                  <a:lnTo>
                    <a:pt x="178145" y="7485"/>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2" name="Freeform: Shape 22">
              <a:extLst>
                <a:ext uri="{FF2B5EF4-FFF2-40B4-BE49-F238E27FC236}">
                  <a16:creationId xmlns:a16="http://schemas.microsoft.com/office/drawing/2014/main" id="{F1AA6C21-51B2-47E8-9760-50708EB5662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959582" y="0"/>
              <a:ext cx="4232421" cy="3429000"/>
            </a:xfrm>
            <a:custGeom>
              <a:avLst/>
              <a:gdLst>
                <a:gd name="connsiteX0" fmla="*/ 176695 w 4232421"/>
                <a:gd name="connsiteY0" fmla="*/ 0 h 3429000"/>
                <a:gd name="connsiteX1" fmla="*/ 4232421 w 4232421"/>
                <a:gd name="connsiteY1" fmla="*/ 0 h 3429000"/>
                <a:gd name="connsiteX2" fmla="*/ 4232421 w 4232421"/>
                <a:gd name="connsiteY2" fmla="*/ 2741963 h 3429000"/>
                <a:gd name="connsiteX3" fmla="*/ 4230819 w 4232421"/>
                <a:gd name="connsiteY3" fmla="*/ 2742965 h 3429000"/>
                <a:gd name="connsiteX4" fmla="*/ 4189566 w 4232421"/>
                <a:gd name="connsiteY4" fmla="*/ 2761300 h 3429000"/>
                <a:gd name="connsiteX5" fmla="*/ 4145256 w 4232421"/>
                <a:gd name="connsiteY5" fmla="*/ 2776579 h 3429000"/>
                <a:gd name="connsiteX6" fmla="*/ 4100946 w 4232421"/>
                <a:gd name="connsiteY6" fmla="*/ 2790330 h 3429000"/>
                <a:gd name="connsiteX7" fmla="*/ 4053581 w 4232421"/>
                <a:gd name="connsiteY7" fmla="*/ 2802553 h 3429000"/>
                <a:gd name="connsiteX8" fmla="*/ 4007741 w 4232421"/>
                <a:gd name="connsiteY8" fmla="*/ 2814777 h 3429000"/>
                <a:gd name="connsiteX9" fmla="*/ 3961906 w 4232421"/>
                <a:gd name="connsiteY9" fmla="*/ 2828531 h 3429000"/>
                <a:gd name="connsiteX10" fmla="*/ 3917596 w 4232421"/>
                <a:gd name="connsiteY10" fmla="*/ 2843809 h 3429000"/>
                <a:gd name="connsiteX11" fmla="*/ 3876343 w 4232421"/>
                <a:gd name="connsiteY11" fmla="*/ 2862145 h 3429000"/>
                <a:gd name="connsiteX12" fmla="*/ 3838145 w 4232421"/>
                <a:gd name="connsiteY12" fmla="*/ 2883535 h 3429000"/>
                <a:gd name="connsiteX13" fmla="*/ 3804531 w 4232421"/>
                <a:gd name="connsiteY13" fmla="*/ 2911037 h 3429000"/>
                <a:gd name="connsiteX14" fmla="*/ 3769387 w 4232421"/>
                <a:gd name="connsiteY14" fmla="*/ 2941596 h 3429000"/>
                <a:gd name="connsiteX15" fmla="*/ 3738828 w 4232421"/>
                <a:gd name="connsiteY15" fmla="*/ 2976737 h 3429000"/>
                <a:gd name="connsiteX16" fmla="*/ 3709798 w 4232421"/>
                <a:gd name="connsiteY16" fmla="*/ 3013408 h 3429000"/>
                <a:gd name="connsiteX17" fmla="*/ 3680767 w 4232421"/>
                <a:gd name="connsiteY17" fmla="*/ 3051604 h 3429000"/>
                <a:gd name="connsiteX18" fmla="*/ 3651737 w 4232421"/>
                <a:gd name="connsiteY18" fmla="*/ 3089802 h 3429000"/>
                <a:gd name="connsiteX19" fmla="*/ 3622708 w 4232421"/>
                <a:gd name="connsiteY19" fmla="*/ 3126473 h 3429000"/>
                <a:gd name="connsiteX20" fmla="*/ 3590619 w 4232421"/>
                <a:gd name="connsiteY20" fmla="*/ 3161614 h 3429000"/>
                <a:gd name="connsiteX21" fmla="*/ 3558532 w 4232421"/>
                <a:gd name="connsiteY21" fmla="*/ 3192174 h 3429000"/>
                <a:gd name="connsiteX22" fmla="*/ 3521864 w 4232421"/>
                <a:gd name="connsiteY22" fmla="*/ 3218148 h 3429000"/>
                <a:gd name="connsiteX23" fmla="*/ 3483665 w 4232421"/>
                <a:gd name="connsiteY23" fmla="*/ 3238011 h 3429000"/>
                <a:gd name="connsiteX24" fmla="*/ 3437828 w 4232421"/>
                <a:gd name="connsiteY24" fmla="*/ 3251762 h 3429000"/>
                <a:gd name="connsiteX25" fmla="*/ 3390461 w 4232421"/>
                <a:gd name="connsiteY25" fmla="*/ 3257874 h 3429000"/>
                <a:gd name="connsiteX26" fmla="*/ 3341569 w 4232421"/>
                <a:gd name="connsiteY26" fmla="*/ 3259401 h 3429000"/>
                <a:gd name="connsiteX27" fmla="*/ 3289619 w 4232421"/>
                <a:gd name="connsiteY27" fmla="*/ 3254819 h 3429000"/>
                <a:gd name="connsiteX28" fmla="*/ 3237670 w 4232421"/>
                <a:gd name="connsiteY28" fmla="*/ 3248707 h 3429000"/>
                <a:gd name="connsiteX29" fmla="*/ 3185721 w 4232421"/>
                <a:gd name="connsiteY29" fmla="*/ 3241066 h 3429000"/>
                <a:gd name="connsiteX30" fmla="*/ 3133771 w 4232421"/>
                <a:gd name="connsiteY30" fmla="*/ 3234956 h 3429000"/>
                <a:gd name="connsiteX31" fmla="*/ 3081822 w 4232421"/>
                <a:gd name="connsiteY31" fmla="*/ 3231899 h 3429000"/>
                <a:gd name="connsiteX32" fmla="*/ 3031400 w 4232421"/>
                <a:gd name="connsiteY32" fmla="*/ 3231899 h 3429000"/>
                <a:gd name="connsiteX33" fmla="*/ 2984035 w 4232421"/>
                <a:gd name="connsiteY33" fmla="*/ 3238011 h 3429000"/>
                <a:gd name="connsiteX34" fmla="*/ 2935140 w 4232421"/>
                <a:gd name="connsiteY34" fmla="*/ 3250235 h 3429000"/>
                <a:gd name="connsiteX35" fmla="*/ 2890830 w 4232421"/>
                <a:gd name="connsiteY35" fmla="*/ 3268570 h 3429000"/>
                <a:gd name="connsiteX36" fmla="*/ 2844995 w 4232421"/>
                <a:gd name="connsiteY36" fmla="*/ 3293018 h 3429000"/>
                <a:gd name="connsiteX37" fmla="*/ 2799158 w 4232421"/>
                <a:gd name="connsiteY37" fmla="*/ 3317465 h 3429000"/>
                <a:gd name="connsiteX38" fmla="*/ 2753317 w 4232421"/>
                <a:gd name="connsiteY38" fmla="*/ 3344964 h 3429000"/>
                <a:gd name="connsiteX39" fmla="*/ 2709007 w 4232421"/>
                <a:gd name="connsiteY39" fmla="*/ 3370942 h 3429000"/>
                <a:gd name="connsiteX40" fmla="*/ 2661643 w 4232421"/>
                <a:gd name="connsiteY40" fmla="*/ 3393859 h 3429000"/>
                <a:gd name="connsiteX41" fmla="*/ 2615805 w 4232421"/>
                <a:gd name="connsiteY41" fmla="*/ 3412195 h 3429000"/>
                <a:gd name="connsiteX42" fmla="*/ 2568440 w 4232421"/>
                <a:gd name="connsiteY42" fmla="*/ 3424418 h 3429000"/>
                <a:gd name="connsiteX43" fmla="*/ 2519548 w 4232421"/>
                <a:gd name="connsiteY43" fmla="*/ 3429000 h 3429000"/>
                <a:gd name="connsiteX44" fmla="*/ 2470653 w 4232421"/>
                <a:gd name="connsiteY44" fmla="*/ 3424418 h 3429000"/>
                <a:gd name="connsiteX45" fmla="*/ 2423286 w 4232421"/>
                <a:gd name="connsiteY45" fmla="*/ 3412195 h 3429000"/>
                <a:gd name="connsiteX46" fmla="*/ 2377451 w 4232421"/>
                <a:gd name="connsiteY46" fmla="*/ 3393859 h 3429000"/>
                <a:gd name="connsiteX47" fmla="*/ 2330084 w 4232421"/>
                <a:gd name="connsiteY47" fmla="*/ 3370942 h 3429000"/>
                <a:gd name="connsiteX48" fmla="*/ 2285773 w 4232421"/>
                <a:gd name="connsiteY48" fmla="*/ 3344964 h 3429000"/>
                <a:gd name="connsiteX49" fmla="*/ 2239936 w 4232421"/>
                <a:gd name="connsiteY49" fmla="*/ 3317465 h 3429000"/>
                <a:gd name="connsiteX50" fmla="*/ 2194099 w 4232421"/>
                <a:gd name="connsiteY50" fmla="*/ 3293018 h 3429000"/>
                <a:gd name="connsiteX51" fmla="*/ 2148261 w 4232421"/>
                <a:gd name="connsiteY51" fmla="*/ 3268570 h 3429000"/>
                <a:gd name="connsiteX52" fmla="*/ 2102426 w 4232421"/>
                <a:gd name="connsiteY52" fmla="*/ 3250235 h 3429000"/>
                <a:gd name="connsiteX53" fmla="*/ 2055059 w 4232421"/>
                <a:gd name="connsiteY53" fmla="*/ 3238011 h 3429000"/>
                <a:gd name="connsiteX54" fmla="*/ 2007691 w 4232421"/>
                <a:gd name="connsiteY54" fmla="*/ 3231899 h 3429000"/>
                <a:gd name="connsiteX55" fmla="*/ 1957269 w 4232421"/>
                <a:gd name="connsiteY55" fmla="*/ 3231899 h 3429000"/>
                <a:gd name="connsiteX56" fmla="*/ 1905320 w 4232421"/>
                <a:gd name="connsiteY56" fmla="*/ 3234956 h 3429000"/>
                <a:gd name="connsiteX57" fmla="*/ 1853373 w 4232421"/>
                <a:gd name="connsiteY57" fmla="*/ 3241066 h 3429000"/>
                <a:gd name="connsiteX58" fmla="*/ 1801421 w 4232421"/>
                <a:gd name="connsiteY58" fmla="*/ 3248707 h 3429000"/>
                <a:gd name="connsiteX59" fmla="*/ 1749472 w 4232421"/>
                <a:gd name="connsiteY59" fmla="*/ 3254819 h 3429000"/>
                <a:gd name="connsiteX60" fmla="*/ 1697523 w 4232421"/>
                <a:gd name="connsiteY60" fmla="*/ 3259401 h 3429000"/>
                <a:gd name="connsiteX61" fmla="*/ 1648630 w 4232421"/>
                <a:gd name="connsiteY61" fmla="*/ 3257874 h 3429000"/>
                <a:gd name="connsiteX62" fmla="*/ 1601266 w 4232421"/>
                <a:gd name="connsiteY62" fmla="*/ 3251762 h 3429000"/>
                <a:gd name="connsiteX63" fmla="*/ 1555428 w 4232421"/>
                <a:gd name="connsiteY63" fmla="*/ 3238011 h 3429000"/>
                <a:gd name="connsiteX64" fmla="*/ 1517230 w 4232421"/>
                <a:gd name="connsiteY64" fmla="*/ 3218148 h 3429000"/>
                <a:gd name="connsiteX65" fmla="*/ 1480559 w 4232421"/>
                <a:gd name="connsiteY65" fmla="*/ 3192174 h 3429000"/>
                <a:gd name="connsiteX66" fmla="*/ 1448472 w 4232421"/>
                <a:gd name="connsiteY66" fmla="*/ 3161614 h 3429000"/>
                <a:gd name="connsiteX67" fmla="*/ 1416386 w 4232421"/>
                <a:gd name="connsiteY67" fmla="*/ 3126473 h 3429000"/>
                <a:gd name="connsiteX68" fmla="*/ 1387354 w 4232421"/>
                <a:gd name="connsiteY68" fmla="*/ 3089802 h 3429000"/>
                <a:gd name="connsiteX69" fmla="*/ 1358325 w 4232421"/>
                <a:gd name="connsiteY69" fmla="*/ 3051604 h 3429000"/>
                <a:gd name="connsiteX70" fmla="*/ 1329295 w 4232421"/>
                <a:gd name="connsiteY70" fmla="*/ 3013408 h 3429000"/>
                <a:gd name="connsiteX71" fmla="*/ 1300263 w 4232421"/>
                <a:gd name="connsiteY71" fmla="*/ 2976737 h 3429000"/>
                <a:gd name="connsiteX72" fmla="*/ 1269704 w 4232421"/>
                <a:gd name="connsiteY72" fmla="*/ 2941596 h 3429000"/>
                <a:gd name="connsiteX73" fmla="*/ 1234563 w 4232421"/>
                <a:gd name="connsiteY73" fmla="*/ 2911037 h 3429000"/>
                <a:gd name="connsiteX74" fmla="*/ 1200949 w 4232421"/>
                <a:gd name="connsiteY74" fmla="*/ 2883535 h 3429000"/>
                <a:gd name="connsiteX75" fmla="*/ 1162751 w 4232421"/>
                <a:gd name="connsiteY75" fmla="*/ 2862145 h 3429000"/>
                <a:gd name="connsiteX76" fmla="*/ 1121495 w 4232421"/>
                <a:gd name="connsiteY76" fmla="*/ 2843809 h 3429000"/>
                <a:gd name="connsiteX77" fmla="*/ 1077188 w 4232421"/>
                <a:gd name="connsiteY77" fmla="*/ 2828531 h 3429000"/>
                <a:gd name="connsiteX78" fmla="*/ 1031348 w 4232421"/>
                <a:gd name="connsiteY78" fmla="*/ 2814777 h 3429000"/>
                <a:gd name="connsiteX79" fmla="*/ 985513 w 4232421"/>
                <a:gd name="connsiteY79" fmla="*/ 2802553 h 3429000"/>
                <a:gd name="connsiteX80" fmla="*/ 938145 w 4232421"/>
                <a:gd name="connsiteY80" fmla="*/ 2790330 h 3429000"/>
                <a:gd name="connsiteX81" fmla="*/ 893838 w 4232421"/>
                <a:gd name="connsiteY81" fmla="*/ 2776579 h 3429000"/>
                <a:gd name="connsiteX82" fmla="*/ 849525 w 4232421"/>
                <a:gd name="connsiteY82" fmla="*/ 2761300 h 3429000"/>
                <a:gd name="connsiteX83" fmla="*/ 808275 w 4232421"/>
                <a:gd name="connsiteY83" fmla="*/ 2742965 h 3429000"/>
                <a:gd name="connsiteX84" fmla="*/ 771601 w 4232421"/>
                <a:gd name="connsiteY84" fmla="*/ 2720045 h 3429000"/>
                <a:gd name="connsiteX85" fmla="*/ 737987 w 4232421"/>
                <a:gd name="connsiteY85" fmla="*/ 2692543 h 3429000"/>
                <a:gd name="connsiteX86" fmla="*/ 710485 w 4232421"/>
                <a:gd name="connsiteY86" fmla="*/ 2658929 h 3429000"/>
                <a:gd name="connsiteX87" fmla="*/ 687568 w 4232421"/>
                <a:gd name="connsiteY87" fmla="*/ 2622258 h 3429000"/>
                <a:gd name="connsiteX88" fmla="*/ 669232 w 4232421"/>
                <a:gd name="connsiteY88" fmla="*/ 2581005 h 3429000"/>
                <a:gd name="connsiteX89" fmla="*/ 653954 w 4232421"/>
                <a:gd name="connsiteY89" fmla="*/ 2536695 h 3429000"/>
                <a:gd name="connsiteX90" fmla="*/ 640203 w 4232421"/>
                <a:gd name="connsiteY90" fmla="*/ 2492387 h 3429000"/>
                <a:gd name="connsiteX91" fmla="*/ 627979 w 4232421"/>
                <a:gd name="connsiteY91" fmla="*/ 2445020 h 3429000"/>
                <a:gd name="connsiteX92" fmla="*/ 615753 w 4232421"/>
                <a:gd name="connsiteY92" fmla="*/ 2399185 h 3429000"/>
                <a:gd name="connsiteX93" fmla="*/ 602002 w 4232421"/>
                <a:gd name="connsiteY93" fmla="*/ 2353345 h 3429000"/>
                <a:gd name="connsiteX94" fmla="*/ 586724 w 4232421"/>
                <a:gd name="connsiteY94" fmla="*/ 2309035 h 3429000"/>
                <a:gd name="connsiteX95" fmla="*/ 568388 w 4232421"/>
                <a:gd name="connsiteY95" fmla="*/ 2267782 h 3429000"/>
                <a:gd name="connsiteX96" fmla="*/ 546998 w 4232421"/>
                <a:gd name="connsiteY96" fmla="*/ 2229583 h 3429000"/>
                <a:gd name="connsiteX97" fmla="*/ 519496 w 4232421"/>
                <a:gd name="connsiteY97" fmla="*/ 2195970 h 3429000"/>
                <a:gd name="connsiteX98" fmla="*/ 488937 w 4232421"/>
                <a:gd name="connsiteY98" fmla="*/ 2160826 h 3429000"/>
                <a:gd name="connsiteX99" fmla="*/ 453796 w 4232421"/>
                <a:gd name="connsiteY99" fmla="*/ 2130269 h 3429000"/>
                <a:gd name="connsiteX100" fmla="*/ 415595 w 4232421"/>
                <a:gd name="connsiteY100" fmla="*/ 2101240 h 3429000"/>
                <a:gd name="connsiteX101" fmla="*/ 377399 w 4232421"/>
                <a:gd name="connsiteY101" fmla="*/ 2072208 h 3429000"/>
                <a:gd name="connsiteX102" fmla="*/ 339201 w 4232421"/>
                <a:gd name="connsiteY102" fmla="*/ 2043179 h 3429000"/>
                <a:gd name="connsiteX103" fmla="*/ 302530 w 4232421"/>
                <a:gd name="connsiteY103" fmla="*/ 2014147 h 3429000"/>
                <a:gd name="connsiteX104" fmla="*/ 267389 w 4232421"/>
                <a:gd name="connsiteY104" fmla="*/ 1982060 h 3429000"/>
                <a:gd name="connsiteX105" fmla="*/ 236829 w 4232421"/>
                <a:gd name="connsiteY105" fmla="*/ 1949976 h 3429000"/>
                <a:gd name="connsiteX106" fmla="*/ 210855 w 4232421"/>
                <a:gd name="connsiteY106" fmla="*/ 1913305 h 3429000"/>
                <a:gd name="connsiteX107" fmla="*/ 190992 w 4232421"/>
                <a:gd name="connsiteY107" fmla="*/ 1875107 h 3429000"/>
                <a:gd name="connsiteX108" fmla="*/ 177241 w 4232421"/>
                <a:gd name="connsiteY108" fmla="*/ 1829269 h 3429000"/>
                <a:gd name="connsiteX109" fmla="*/ 171129 w 4232421"/>
                <a:gd name="connsiteY109" fmla="*/ 1781905 h 3429000"/>
                <a:gd name="connsiteX110" fmla="*/ 169599 w 4232421"/>
                <a:gd name="connsiteY110" fmla="*/ 1733010 h 3429000"/>
                <a:gd name="connsiteX111" fmla="*/ 174184 w 4232421"/>
                <a:gd name="connsiteY111" fmla="*/ 1681060 h 3429000"/>
                <a:gd name="connsiteX112" fmla="*/ 180296 w 4232421"/>
                <a:gd name="connsiteY112" fmla="*/ 1629111 h 3429000"/>
                <a:gd name="connsiteX113" fmla="*/ 187935 w 4232421"/>
                <a:gd name="connsiteY113" fmla="*/ 1577162 h 3429000"/>
                <a:gd name="connsiteX114" fmla="*/ 194049 w 4232421"/>
                <a:gd name="connsiteY114" fmla="*/ 1525212 h 3429000"/>
                <a:gd name="connsiteX115" fmla="*/ 197104 w 4232421"/>
                <a:gd name="connsiteY115" fmla="*/ 1473263 h 3429000"/>
                <a:gd name="connsiteX116" fmla="*/ 197104 w 4232421"/>
                <a:gd name="connsiteY116" fmla="*/ 1422841 h 3429000"/>
                <a:gd name="connsiteX117" fmla="*/ 190992 w 4232421"/>
                <a:gd name="connsiteY117" fmla="*/ 1375479 h 3429000"/>
                <a:gd name="connsiteX118" fmla="*/ 178768 w 4232421"/>
                <a:gd name="connsiteY118" fmla="*/ 1328111 h 3429000"/>
                <a:gd name="connsiteX119" fmla="*/ 160433 w 4232421"/>
                <a:gd name="connsiteY119" fmla="*/ 1283801 h 3429000"/>
                <a:gd name="connsiteX120" fmla="*/ 137515 w 4232421"/>
                <a:gd name="connsiteY120" fmla="*/ 1237964 h 3429000"/>
                <a:gd name="connsiteX121" fmla="*/ 111538 w 4232421"/>
                <a:gd name="connsiteY121" fmla="*/ 1192129 h 3429000"/>
                <a:gd name="connsiteX122" fmla="*/ 84039 w 4232421"/>
                <a:gd name="connsiteY122" fmla="*/ 1146289 h 3429000"/>
                <a:gd name="connsiteX123" fmla="*/ 58064 w 4232421"/>
                <a:gd name="connsiteY123" fmla="*/ 1101978 h 3429000"/>
                <a:gd name="connsiteX124" fmla="*/ 35144 w 4232421"/>
                <a:gd name="connsiteY124" fmla="*/ 1054614 h 3429000"/>
                <a:gd name="connsiteX125" fmla="*/ 16808 w 4232421"/>
                <a:gd name="connsiteY125" fmla="*/ 1008776 h 3429000"/>
                <a:gd name="connsiteX126" fmla="*/ 4585 w 4232421"/>
                <a:gd name="connsiteY126" fmla="*/ 961409 h 3429000"/>
                <a:gd name="connsiteX127" fmla="*/ 0 w 4232421"/>
                <a:gd name="connsiteY127" fmla="*/ 912517 h 3429000"/>
                <a:gd name="connsiteX128" fmla="*/ 4585 w 4232421"/>
                <a:gd name="connsiteY128" fmla="*/ 863625 h 3429000"/>
                <a:gd name="connsiteX129" fmla="*/ 16808 w 4232421"/>
                <a:gd name="connsiteY129" fmla="*/ 816260 h 3429000"/>
                <a:gd name="connsiteX130" fmla="*/ 35144 w 4232421"/>
                <a:gd name="connsiteY130" fmla="*/ 770420 h 3429000"/>
                <a:gd name="connsiteX131" fmla="*/ 58064 w 4232421"/>
                <a:gd name="connsiteY131" fmla="*/ 723055 h 3429000"/>
                <a:gd name="connsiteX132" fmla="*/ 84039 w 4232421"/>
                <a:gd name="connsiteY132" fmla="*/ 678745 h 3429000"/>
                <a:gd name="connsiteX133" fmla="*/ 111538 w 4232421"/>
                <a:gd name="connsiteY133" fmla="*/ 632910 h 3429000"/>
                <a:gd name="connsiteX134" fmla="*/ 137515 w 4232421"/>
                <a:gd name="connsiteY134" fmla="*/ 587070 h 3429000"/>
                <a:gd name="connsiteX135" fmla="*/ 160433 w 4232421"/>
                <a:gd name="connsiteY135" fmla="*/ 541232 h 3429000"/>
                <a:gd name="connsiteX136" fmla="*/ 178768 w 4232421"/>
                <a:gd name="connsiteY136" fmla="*/ 496922 h 3429000"/>
                <a:gd name="connsiteX137" fmla="*/ 190992 w 4232421"/>
                <a:gd name="connsiteY137" fmla="*/ 449557 h 3429000"/>
                <a:gd name="connsiteX138" fmla="*/ 197104 w 4232421"/>
                <a:gd name="connsiteY138" fmla="*/ 402192 h 3429000"/>
                <a:gd name="connsiteX139" fmla="*/ 197104 w 4232421"/>
                <a:gd name="connsiteY139" fmla="*/ 351770 h 3429000"/>
                <a:gd name="connsiteX140" fmla="*/ 194049 w 4232421"/>
                <a:gd name="connsiteY140" fmla="*/ 299821 h 3429000"/>
                <a:gd name="connsiteX141" fmla="*/ 187935 w 4232421"/>
                <a:gd name="connsiteY141" fmla="*/ 247872 h 3429000"/>
                <a:gd name="connsiteX142" fmla="*/ 180296 w 4232421"/>
                <a:gd name="connsiteY142" fmla="*/ 195922 h 3429000"/>
                <a:gd name="connsiteX143" fmla="*/ 174184 w 4232421"/>
                <a:gd name="connsiteY143" fmla="*/ 143973 h 3429000"/>
                <a:gd name="connsiteX144" fmla="*/ 169599 w 4232421"/>
                <a:gd name="connsiteY144" fmla="*/ 92024 h 3429000"/>
                <a:gd name="connsiteX145" fmla="*/ 171129 w 4232421"/>
                <a:gd name="connsiteY145" fmla="*/ 43131 h 3429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4232421" h="3429000">
                  <a:moveTo>
                    <a:pt x="176695" y="0"/>
                  </a:moveTo>
                  <a:lnTo>
                    <a:pt x="4232421" y="0"/>
                  </a:lnTo>
                  <a:lnTo>
                    <a:pt x="4232421" y="2741963"/>
                  </a:lnTo>
                  <a:lnTo>
                    <a:pt x="4230819" y="2742965"/>
                  </a:lnTo>
                  <a:lnTo>
                    <a:pt x="4189566" y="2761300"/>
                  </a:lnTo>
                  <a:lnTo>
                    <a:pt x="4145256" y="2776579"/>
                  </a:lnTo>
                  <a:lnTo>
                    <a:pt x="4100946" y="2790330"/>
                  </a:lnTo>
                  <a:lnTo>
                    <a:pt x="4053581" y="2802553"/>
                  </a:lnTo>
                  <a:lnTo>
                    <a:pt x="4007741" y="2814777"/>
                  </a:lnTo>
                  <a:lnTo>
                    <a:pt x="3961906" y="2828531"/>
                  </a:lnTo>
                  <a:lnTo>
                    <a:pt x="3917596" y="2843809"/>
                  </a:lnTo>
                  <a:lnTo>
                    <a:pt x="3876343" y="2862145"/>
                  </a:lnTo>
                  <a:lnTo>
                    <a:pt x="3838145" y="2883535"/>
                  </a:lnTo>
                  <a:lnTo>
                    <a:pt x="3804531" y="2911037"/>
                  </a:lnTo>
                  <a:lnTo>
                    <a:pt x="3769387" y="2941596"/>
                  </a:lnTo>
                  <a:lnTo>
                    <a:pt x="3738828" y="2976737"/>
                  </a:lnTo>
                  <a:lnTo>
                    <a:pt x="3709798" y="3013408"/>
                  </a:lnTo>
                  <a:lnTo>
                    <a:pt x="3680767" y="3051604"/>
                  </a:lnTo>
                  <a:lnTo>
                    <a:pt x="3651737" y="3089802"/>
                  </a:lnTo>
                  <a:lnTo>
                    <a:pt x="3622708" y="3126473"/>
                  </a:lnTo>
                  <a:lnTo>
                    <a:pt x="3590619" y="3161614"/>
                  </a:lnTo>
                  <a:lnTo>
                    <a:pt x="3558532" y="3192174"/>
                  </a:lnTo>
                  <a:lnTo>
                    <a:pt x="3521864" y="3218148"/>
                  </a:lnTo>
                  <a:lnTo>
                    <a:pt x="3483665" y="3238011"/>
                  </a:lnTo>
                  <a:lnTo>
                    <a:pt x="3437828" y="3251762"/>
                  </a:lnTo>
                  <a:lnTo>
                    <a:pt x="3390461" y="3257874"/>
                  </a:lnTo>
                  <a:lnTo>
                    <a:pt x="3341569" y="3259401"/>
                  </a:lnTo>
                  <a:lnTo>
                    <a:pt x="3289619" y="3254819"/>
                  </a:lnTo>
                  <a:lnTo>
                    <a:pt x="3237670" y="3248707"/>
                  </a:lnTo>
                  <a:lnTo>
                    <a:pt x="3185721" y="3241066"/>
                  </a:lnTo>
                  <a:lnTo>
                    <a:pt x="3133771" y="3234956"/>
                  </a:lnTo>
                  <a:lnTo>
                    <a:pt x="3081822" y="3231899"/>
                  </a:lnTo>
                  <a:lnTo>
                    <a:pt x="3031400" y="3231899"/>
                  </a:lnTo>
                  <a:lnTo>
                    <a:pt x="2984035" y="3238011"/>
                  </a:lnTo>
                  <a:lnTo>
                    <a:pt x="2935140" y="3250235"/>
                  </a:lnTo>
                  <a:lnTo>
                    <a:pt x="2890830" y="3268570"/>
                  </a:lnTo>
                  <a:lnTo>
                    <a:pt x="2844995" y="3293018"/>
                  </a:lnTo>
                  <a:lnTo>
                    <a:pt x="2799158" y="3317465"/>
                  </a:lnTo>
                  <a:lnTo>
                    <a:pt x="2753317" y="3344964"/>
                  </a:lnTo>
                  <a:lnTo>
                    <a:pt x="2709007" y="3370942"/>
                  </a:lnTo>
                  <a:lnTo>
                    <a:pt x="2661643" y="3393859"/>
                  </a:lnTo>
                  <a:lnTo>
                    <a:pt x="2615805" y="3412195"/>
                  </a:lnTo>
                  <a:lnTo>
                    <a:pt x="2568440" y="3424418"/>
                  </a:lnTo>
                  <a:lnTo>
                    <a:pt x="2519548" y="3429000"/>
                  </a:lnTo>
                  <a:lnTo>
                    <a:pt x="2470653" y="3424418"/>
                  </a:lnTo>
                  <a:lnTo>
                    <a:pt x="2423286" y="3412195"/>
                  </a:lnTo>
                  <a:lnTo>
                    <a:pt x="2377451" y="3393859"/>
                  </a:lnTo>
                  <a:lnTo>
                    <a:pt x="2330084" y="3370942"/>
                  </a:lnTo>
                  <a:lnTo>
                    <a:pt x="2285773" y="3344964"/>
                  </a:lnTo>
                  <a:lnTo>
                    <a:pt x="2239936" y="3317465"/>
                  </a:lnTo>
                  <a:lnTo>
                    <a:pt x="2194099" y="3293018"/>
                  </a:lnTo>
                  <a:lnTo>
                    <a:pt x="2148261" y="3268570"/>
                  </a:lnTo>
                  <a:lnTo>
                    <a:pt x="2102426" y="3250235"/>
                  </a:lnTo>
                  <a:lnTo>
                    <a:pt x="2055059" y="3238011"/>
                  </a:lnTo>
                  <a:lnTo>
                    <a:pt x="2007691" y="3231899"/>
                  </a:lnTo>
                  <a:lnTo>
                    <a:pt x="1957269" y="3231899"/>
                  </a:lnTo>
                  <a:lnTo>
                    <a:pt x="1905320" y="3234956"/>
                  </a:lnTo>
                  <a:lnTo>
                    <a:pt x="1853373" y="3241066"/>
                  </a:lnTo>
                  <a:lnTo>
                    <a:pt x="1801421" y="3248707"/>
                  </a:lnTo>
                  <a:lnTo>
                    <a:pt x="1749472" y="3254819"/>
                  </a:lnTo>
                  <a:lnTo>
                    <a:pt x="1697523" y="3259401"/>
                  </a:lnTo>
                  <a:lnTo>
                    <a:pt x="1648630" y="3257874"/>
                  </a:lnTo>
                  <a:lnTo>
                    <a:pt x="1601266" y="3251762"/>
                  </a:lnTo>
                  <a:lnTo>
                    <a:pt x="1555428" y="3238011"/>
                  </a:lnTo>
                  <a:lnTo>
                    <a:pt x="1517230" y="3218148"/>
                  </a:lnTo>
                  <a:lnTo>
                    <a:pt x="1480559" y="3192174"/>
                  </a:lnTo>
                  <a:lnTo>
                    <a:pt x="1448472" y="3161614"/>
                  </a:lnTo>
                  <a:lnTo>
                    <a:pt x="1416386" y="3126473"/>
                  </a:lnTo>
                  <a:lnTo>
                    <a:pt x="1387354" y="3089802"/>
                  </a:lnTo>
                  <a:lnTo>
                    <a:pt x="1358325" y="3051604"/>
                  </a:lnTo>
                  <a:lnTo>
                    <a:pt x="1329295" y="3013408"/>
                  </a:lnTo>
                  <a:lnTo>
                    <a:pt x="1300263" y="2976737"/>
                  </a:lnTo>
                  <a:lnTo>
                    <a:pt x="1269704" y="2941596"/>
                  </a:lnTo>
                  <a:lnTo>
                    <a:pt x="1234563" y="2911037"/>
                  </a:lnTo>
                  <a:lnTo>
                    <a:pt x="1200949" y="2883535"/>
                  </a:lnTo>
                  <a:lnTo>
                    <a:pt x="1162751" y="2862145"/>
                  </a:lnTo>
                  <a:lnTo>
                    <a:pt x="1121495" y="2843809"/>
                  </a:lnTo>
                  <a:lnTo>
                    <a:pt x="1077188" y="2828531"/>
                  </a:lnTo>
                  <a:lnTo>
                    <a:pt x="1031348" y="2814777"/>
                  </a:lnTo>
                  <a:lnTo>
                    <a:pt x="985513" y="2802553"/>
                  </a:lnTo>
                  <a:lnTo>
                    <a:pt x="938145" y="2790330"/>
                  </a:lnTo>
                  <a:lnTo>
                    <a:pt x="893838" y="2776579"/>
                  </a:lnTo>
                  <a:lnTo>
                    <a:pt x="849525" y="2761300"/>
                  </a:lnTo>
                  <a:lnTo>
                    <a:pt x="808275" y="2742965"/>
                  </a:lnTo>
                  <a:lnTo>
                    <a:pt x="771601" y="2720045"/>
                  </a:lnTo>
                  <a:lnTo>
                    <a:pt x="737987" y="2692543"/>
                  </a:lnTo>
                  <a:lnTo>
                    <a:pt x="710485" y="2658929"/>
                  </a:lnTo>
                  <a:lnTo>
                    <a:pt x="687568" y="2622258"/>
                  </a:lnTo>
                  <a:lnTo>
                    <a:pt x="669232" y="2581005"/>
                  </a:lnTo>
                  <a:lnTo>
                    <a:pt x="653954" y="2536695"/>
                  </a:lnTo>
                  <a:lnTo>
                    <a:pt x="640203" y="2492387"/>
                  </a:lnTo>
                  <a:lnTo>
                    <a:pt x="627979" y="2445020"/>
                  </a:lnTo>
                  <a:lnTo>
                    <a:pt x="615753" y="2399185"/>
                  </a:lnTo>
                  <a:lnTo>
                    <a:pt x="602002" y="2353345"/>
                  </a:lnTo>
                  <a:lnTo>
                    <a:pt x="586724" y="2309035"/>
                  </a:lnTo>
                  <a:lnTo>
                    <a:pt x="568388" y="2267782"/>
                  </a:lnTo>
                  <a:lnTo>
                    <a:pt x="546998" y="2229583"/>
                  </a:lnTo>
                  <a:lnTo>
                    <a:pt x="519496" y="2195970"/>
                  </a:lnTo>
                  <a:lnTo>
                    <a:pt x="488937" y="2160826"/>
                  </a:lnTo>
                  <a:lnTo>
                    <a:pt x="453796" y="2130269"/>
                  </a:lnTo>
                  <a:lnTo>
                    <a:pt x="415595" y="2101240"/>
                  </a:lnTo>
                  <a:lnTo>
                    <a:pt x="377399" y="2072208"/>
                  </a:lnTo>
                  <a:lnTo>
                    <a:pt x="339201" y="2043179"/>
                  </a:lnTo>
                  <a:lnTo>
                    <a:pt x="302530" y="2014147"/>
                  </a:lnTo>
                  <a:lnTo>
                    <a:pt x="267389" y="1982060"/>
                  </a:lnTo>
                  <a:lnTo>
                    <a:pt x="236829" y="1949976"/>
                  </a:lnTo>
                  <a:lnTo>
                    <a:pt x="210855" y="1913305"/>
                  </a:lnTo>
                  <a:lnTo>
                    <a:pt x="190992" y="1875107"/>
                  </a:lnTo>
                  <a:lnTo>
                    <a:pt x="177241" y="1829269"/>
                  </a:lnTo>
                  <a:lnTo>
                    <a:pt x="171129" y="1781905"/>
                  </a:lnTo>
                  <a:lnTo>
                    <a:pt x="169599" y="1733010"/>
                  </a:lnTo>
                  <a:lnTo>
                    <a:pt x="174184" y="1681060"/>
                  </a:lnTo>
                  <a:lnTo>
                    <a:pt x="180296" y="1629111"/>
                  </a:lnTo>
                  <a:lnTo>
                    <a:pt x="187935" y="1577162"/>
                  </a:lnTo>
                  <a:lnTo>
                    <a:pt x="194049" y="1525212"/>
                  </a:lnTo>
                  <a:lnTo>
                    <a:pt x="197104" y="1473263"/>
                  </a:lnTo>
                  <a:lnTo>
                    <a:pt x="197104" y="1422841"/>
                  </a:lnTo>
                  <a:lnTo>
                    <a:pt x="190992" y="1375479"/>
                  </a:lnTo>
                  <a:lnTo>
                    <a:pt x="178768" y="1328111"/>
                  </a:lnTo>
                  <a:lnTo>
                    <a:pt x="160433" y="1283801"/>
                  </a:lnTo>
                  <a:lnTo>
                    <a:pt x="137515" y="1237964"/>
                  </a:lnTo>
                  <a:lnTo>
                    <a:pt x="111538" y="1192129"/>
                  </a:lnTo>
                  <a:lnTo>
                    <a:pt x="84039" y="1146289"/>
                  </a:lnTo>
                  <a:lnTo>
                    <a:pt x="58064" y="1101978"/>
                  </a:lnTo>
                  <a:lnTo>
                    <a:pt x="35144" y="1054614"/>
                  </a:lnTo>
                  <a:lnTo>
                    <a:pt x="16808" y="1008776"/>
                  </a:lnTo>
                  <a:lnTo>
                    <a:pt x="4585" y="961409"/>
                  </a:lnTo>
                  <a:lnTo>
                    <a:pt x="0" y="912517"/>
                  </a:lnTo>
                  <a:lnTo>
                    <a:pt x="4585" y="863625"/>
                  </a:lnTo>
                  <a:lnTo>
                    <a:pt x="16808" y="816260"/>
                  </a:lnTo>
                  <a:lnTo>
                    <a:pt x="35144" y="770420"/>
                  </a:lnTo>
                  <a:lnTo>
                    <a:pt x="58064" y="723055"/>
                  </a:lnTo>
                  <a:lnTo>
                    <a:pt x="84039" y="678745"/>
                  </a:lnTo>
                  <a:lnTo>
                    <a:pt x="111538" y="632910"/>
                  </a:lnTo>
                  <a:lnTo>
                    <a:pt x="137515" y="587070"/>
                  </a:lnTo>
                  <a:lnTo>
                    <a:pt x="160433" y="541232"/>
                  </a:lnTo>
                  <a:lnTo>
                    <a:pt x="178768" y="496922"/>
                  </a:lnTo>
                  <a:lnTo>
                    <a:pt x="190992" y="449557"/>
                  </a:lnTo>
                  <a:lnTo>
                    <a:pt x="197104" y="402192"/>
                  </a:lnTo>
                  <a:lnTo>
                    <a:pt x="197104" y="351770"/>
                  </a:lnTo>
                  <a:lnTo>
                    <a:pt x="194049" y="299821"/>
                  </a:lnTo>
                  <a:lnTo>
                    <a:pt x="187935" y="247872"/>
                  </a:lnTo>
                  <a:lnTo>
                    <a:pt x="180296" y="195922"/>
                  </a:lnTo>
                  <a:lnTo>
                    <a:pt x="174184" y="143973"/>
                  </a:lnTo>
                  <a:lnTo>
                    <a:pt x="169599" y="92024"/>
                  </a:lnTo>
                  <a:lnTo>
                    <a:pt x="171129" y="43131"/>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6" name="Content Placeholder 5" descr="Graphical user interface, text, application&#10;&#10;Description automatically generated">
            <a:extLst>
              <a:ext uri="{FF2B5EF4-FFF2-40B4-BE49-F238E27FC236}">
                <a16:creationId xmlns:a16="http://schemas.microsoft.com/office/drawing/2014/main" id="{7792933E-9900-281B-1A5A-498971CF9500}"/>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8967009" y="240253"/>
            <a:ext cx="2749090" cy="2160000"/>
          </a:xfrm>
          <a:prstGeom prst="rect">
            <a:avLst/>
          </a:prstGeom>
        </p:spPr>
      </p:pic>
      <p:grpSp>
        <p:nvGrpSpPr>
          <p:cNvPr id="63" name="Group 24">
            <a:extLst>
              <a:ext uri="{FF2B5EF4-FFF2-40B4-BE49-F238E27FC236}">
                <a16:creationId xmlns:a16="http://schemas.microsoft.com/office/drawing/2014/main" id="{5F42AC07-1FE2-483E-851B-FC913421033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882017" y="3754146"/>
            <a:ext cx="3309985" cy="3103853"/>
            <a:chOff x="8882017" y="3754146"/>
            <a:chExt cx="3309985" cy="3103853"/>
          </a:xfrm>
        </p:grpSpPr>
        <p:sp>
          <p:nvSpPr>
            <p:cNvPr id="64" name="Freeform: Shape 25">
              <a:extLst>
                <a:ext uri="{FF2B5EF4-FFF2-40B4-BE49-F238E27FC236}">
                  <a16:creationId xmlns:a16="http://schemas.microsoft.com/office/drawing/2014/main" id="{0A6D42E8-3193-4B5F-8230-2778A35E384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882017" y="3754146"/>
              <a:ext cx="3309983" cy="3103853"/>
            </a:xfrm>
            <a:custGeom>
              <a:avLst/>
              <a:gdLst>
                <a:gd name="connsiteX0" fmla="*/ 2022059 w 3309983"/>
                <a:gd name="connsiteY0" fmla="*/ 0 h 3103853"/>
                <a:gd name="connsiteX1" fmla="*/ 2061297 w 3309983"/>
                <a:gd name="connsiteY1" fmla="*/ 3678 h 3103853"/>
                <a:gd name="connsiteX2" fmla="*/ 2099311 w 3309983"/>
                <a:gd name="connsiteY2" fmla="*/ 13488 h 3103853"/>
                <a:gd name="connsiteX3" fmla="*/ 2136099 w 3309983"/>
                <a:gd name="connsiteY3" fmla="*/ 28203 h 3103853"/>
                <a:gd name="connsiteX4" fmla="*/ 2174111 w 3309983"/>
                <a:gd name="connsiteY4" fmla="*/ 46597 h 3103853"/>
                <a:gd name="connsiteX5" fmla="*/ 2209672 w 3309983"/>
                <a:gd name="connsiteY5" fmla="*/ 67443 h 3103853"/>
                <a:gd name="connsiteX6" fmla="*/ 2246460 w 3309983"/>
                <a:gd name="connsiteY6" fmla="*/ 89515 h 3103853"/>
                <a:gd name="connsiteX7" fmla="*/ 2283247 w 3309983"/>
                <a:gd name="connsiteY7" fmla="*/ 109134 h 3103853"/>
                <a:gd name="connsiteX8" fmla="*/ 2320033 w 3309983"/>
                <a:gd name="connsiteY8" fmla="*/ 128755 h 3103853"/>
                <a:gd name="connsiteX9" fmla="*/ 2355594 w 3309983"/>
                <a:gd name="connsiteY9" fmla="*/ 143469 h 3103853"/>
                <a:gd name="connsiteX10" fmla="*/ 2394834 w 3309983"/>
                <a:gd name="connsiteY10" fmla="*/ 153279 h 3103853"/>
                <a:gd name="connsiteX11" fmla="*/ 2432846 w 3309983"/>
                <a:gd name="connsiteY11" fmla="*/ 158184 h 3103853"/>
                <a:gd name="connsiteX12" fmla="*/ 2473311 w 3309983"/>
                <a:gd name="connsiteY12" fmla="*/ 158184 h 3103853"/>
                <a:gd name="connsiteX13" fmla="*/ 2515004 w 3309983"/>
                <a:gd name="connsiteY13" fmla="*/ 155732 h 3103853"/>
                <a:gd name="connsiteX14" fmla="*/ 2556695 w 3309983"/>
                <a:gd name="connsiteY14" fmla="*/ 150827 h 3103853"/>
                <a:gd name="connsiteX15" fmla="*/ 2598388 w 3309983"/>
                <a:gd name="connsiteY15" fmla="*/ 144696 h 3103853"/>
                <a:gd name="connsiteX16" fmla="*/ 2640079 w 3309983"/>
                <a:gd name="connsiteY16" fmla="*/ 139791 h 3103853"/>
                <a:gd name="connsiteX17" fmla="*/ 2681772 w 3309983"/>
                <a:gd name="connsiteY17" fmla="*/ 136111 h 3103853"/>
                <a:gd name="connsiteX18" fmla="*/ 2721011 w 3309983"/>
                <a:gd name="connsiteY18" fmla="*/ 137338 h 3103853"/>
                <a:gd name="connsiteX19" fmla="*/ 2759024 w 3309983"/>
                <a:gd name="connsiteY19" fmla="*/ 142243 h 3103853"/>
                <a:gd name="connsiteX20" fmla="*/ 2795812 w 3309983"/>
                <a:gd name="connsiteY20" fmla="*/ 153279 h 3103853"/>
                <a:gd name="connsiteX21" fmla="*/ 2826468 w 3309983"/>
                <a:gd name="connsiteY21" fmla="*/ 169220 h 3103853"/>
                <a:gd name="connsiteX22" fmla="*/ 2855897 w 3309983"/>
                <a:gd name="connsiteY22" fmla="*/ 190066 h 3103853"/>
                <a:gd name="connsiteX23" fmla="*/ 2881648 w 3309983"/>
                <a:gd name="connsiteY23" fmla="*/ 214590 h 3103853"/>
                <a:gd name="connsiteX24" fmla="*/ 2907399 w 3309983"/>
                <a:gd name="connsiteY24" fmla="*/ 242793 h 3103853"/>
                <a:gd name="connsiteX25" fmla="*/ 2930697 w 3309983"/>
                <a:gd name="connsiteY25" fmla="*/ 272223 h 3103853"/>
                <a:gd name="connsiteX26" fmla="*/ 2953995 w 3309983"/>
                <a:gd name="connsiteY26" fmla="*/ 302879 h 3103853"/>
                <a:gd name="connsiteX27" fmla="*/ 2977294 w 3309983"/>
                <a:gd name="connsiteY27" fmla="*/ 333535 h 3103853"/>
                <a:gd name="connsiteX28" fmla="*/ 3000592 w 3309983"/>
                <a:gd name="connsiteY28" fmla="*/ 362964 h 3103853"/>
                <a:gd name="connsiteX29" fmla="*/ 3025118 w 3309983"/>
                <a:gd name="connsiteY29" fmla="*/ 391167 h 3103853"/>
                <a:gd name="connsiteX30" fmla="*/ 3053321 w 3309983"/>
                <a:gd name="connsiteY30" fmla="*/ 415693 h 3103853"/>
                <a:gd name="connsiteX31" fmla="*/ 3080299 w 3309983"/>
                <a:gd name="connsiteY31" fmla="*/ 437765 h 3103853"/>
                <a:gd name="connsiteX32" fmla="*/ 3110953 w 3309983"/>
                <a:gd name="connsiteY32" fmla="*/ 454931 h 3103853"/>
                <a:gd name="connsiteX33" fmla="*/ 3144062 w 3309983"/>
                <a:gd name="connsiteY33" fmla="*/ 469646 h 3103853"/>
                <a:gd name="connsiteX34" fmla="*/ 3179622 w 3309983"/>
                <a:gd name="connsiteY34" fmla="*/ 481908 h 3103853"/>
                <a:gd name="connsiteX35" fmla="*/ 3216409 w 3309983"/>
                <a:gd name="connsiteY35" fmla="*/ 492944 h 3103853"/>
                <a:gd name="connsiteX36" fmla="*/ 3253196 w 3309983"/>
                <a:gd name="connsiteY36" fmla="*/ 502755 h 3103853"/>
                <a:gd name="connsiteX37" fmla="*/ 3291210 w 3309983"/>
                <a:gd name="connsiteY37" fmla="*/ 512565 h 3103853"/>
                <a:gd name="connsiteX38" fmla="*/ 3309983 w 3309983"/>
                <a:gd name="connsiteY38" fmla="*/ 518391 h 3103853"/>
                <a:gd name="connsiteX39" fmla="*/ 3309983 w 3309983"/>
                <a:gd name="connsiteY39" fmla="*/ 3103853 h 3103853"/>
                <a:gd name="connsiteX40" fmla="*/ 454246 w 3309983"/>
                <a:gd name="connsiteY40" fmla="*/ 3103853 h 3103853"/>
                <a:gd name="connsiteX41" fmla="*/ 438991 w 3309983"/>
                <a:gd name="connsiteY41" fmla="*/ 3076613 h 3103853"/>
                <a:gd name="connsiteX42" fmla="*/ 416921 w 3309983"/>
                <a:gd name="connsiteY42" fmla="*/ 3049636 h 3103853"/>
                <a:gd name="connsiteX43" fmla="*/ 392395 w 3309983"/>
                <a:gd name="connsiteY43" fmla="*/ 3021432 h 3103853"/>
                <a:gd name="connsiteX44" fmla="*/ 364192 w 3309983"/>
                <a:gd name="connsiteY44" fmla="*/ 2996908 h 3103853"/>
                <a:gd name="connsiteX45" fmla="*/ 333535 w 3309983"/>
                <a:gd name="connsiteY45" fmla="*/ 2973610 h 3103853"/>
                <a:gd name="connsiteX46" fmla="*/ 302880 w 3309983"/>
                <a:gd name="connsiteY46" fmla="*/ 2950312 h 3103853"/>
                <a:gd name="connsiteX47" fmla="*/ 272224 w 3309983"/>
                <a:gd name="connsiteY47" fmla="*/ 2927014 h 3103853"/>
                <a:gd name="connsiteX48" fmla="*/ 242794 w 3309983"/>
                <a:gd name="connsiteY48" fmla="*/ 2903714 h 3103853"/>
                <a:gd name="connsiteX49" fmla="*/ 214591 w 3309983"/>
                <a:gd name="connsiteY49" fmla="*/ 2877964 h 3103853"/>
                <a:gd name="connsiteX50" fmla="*/ 190066 w 3309983"/>
                <a:gd name="connsiteY50" fmla="*/ 2852214 h 3103853"/>
                <a:gd name="connsiteX51" fmla="*/ 169221 w 3309983"/>
                <a:gd name="connsiteY51" fmla="*/ 2822783 h 3103853"/>
                <a:gd name="connsiteX52" fmla="*/ 153281 w 3309983"/>
                <a:gd name="connsiteY52" fmla="*/ 2792128 h 3103853"/>
                <a:gd name="connsiteX53" fmla="*/ 142244 w 3309983"/>
                <a:gd name="connsiteY53" fmla="*/ 2755342 h 3103853"/>
                <a:gd name="connsiteX54" fmla="*/ 137339 w 3309983"/>
                <a:gd name="connsiteY54" fmla="*/ 2717328 h 3103853"/>
                <a:gd name="connsiteX55" fmla="*/ 136112 w 3309983"/>
                <a:gd name="connsiteY55" fmla="*/ 2678088 h 3103853"/>
                <a:gd name="connsiteX56" fmla="*/ 139791 w 3309983"/>
                <a:gd name="connsiteY56" fmla="*/ 2636396 h 3103853"/>
                <a:gd name="connsiteX57" fmla="*/ 144696 w 3309983"/>
                <a:gd name="connsiteY57" fmla="*/ 2594705 h 3103853"/>
                <a:gd name="connsiteX58" fmla="*/ 150827 w 3309983"/>
                <a:gd name="connsiteY58" fmla="*/ 2553012 h 3103853"/>
                <a:gd name="connsiteX59" fmla="*/ 155732 w 3309983"/>
                <a:gd name="connsiteY59" fmla="*/ 2511321 h 3103853"/>
                <a:gd name="connsiteX60" fmla="*/ 158185 w 3309983"/>
                <a:gd name="connsiteY60" fmla="*/ 2469629 h 3103853"/>
                <a:gd name="connsiteX61" fmla="*/ 158185 w 3309983"/>
                <a:gd name="connsiteY61" fmla="*/ 2429163 h 3103853"/>
                <a:gd name="connsiteX62" fmla="*/ 153281 w 3309983"/>
                <a:gd name="connsiteY62" fmla="*/ 2391151 h 3103853"/>
                <a:gd name="connsiteX63" fmla="*/ 143470 w 3309983"/>
                <a:gd name="connsiteY63" fmla="*/ 2353137 h 3103853"/>
                <a:gd name="connsiteX64" fmla="*/ 128755 w 3309983"/>
                <a:gd name="connsiteY64" fmla="*/ 2317576 h 3103853"/>
                <a:gd name="connsiteX65" fmla="*/ 110362 w 3309983"/>
                <a:gd name="connsiteY65" fmla="*/ 2280789 h 3103853"/>
                <a:gd name="connsiteX66" fmla="*/ 89515 w 3309983"/>
                <a:gd name="connsiteY66" fmla="*/ 2244004 h 3103853"/>
                <a:gd name="connsiteX67" fmla="*/ 67444 w 3309983"/>
                <a:gd name="connsiteY67" fmla="*/ 2207216 h 3103853"/>
                <a:gd name="connsiteX68" fmla="*/ 46598 w 3309983"/>
                <a:gd name="connsiteY68" fmla="*/ 2171654 h 3103853"/>
                <a:gd name="connsiteX69" fmla="*/ 28203 w 3309983"/>
                <a:gd name="connsiteY69" fmla="*/ 2133642 h 3103853"/>
                <a:gd name="connsiteX70" fmla="*/ 13490 w 3309983"/>
                <a:gd name="connsiteY70" fmla="*/ 2096855 h 3103853"/>
                <a:gd name="connsiteX71" fmla="*/ 3680 w 3309983"/>
                <a:gd name="connsiteY71" fmla="*/ 2058841 h 3103853"/>
                <a:gd name="connsiteX72" fmla="*/ 0 w 3309983"/>
                <a:gd name="connsiteY72" fmla="*/ 2019602 h 3103853"/>
                <a:gd name="connsiteX73" fmla="*/ 3680 w 3309983"/>
                <a:gd name="connsiteY73" fmla="*/ 1980363 h 3103853"/>
                <a:gd name="connsiteX74" fmla="*/ 13490 w 3309983"/>
                <a:gd name="connsiteY74" fmla="*/ 1942350 h 3103853"/>
                <a:gd name="connsiteX75" fmla="*/ 28203 w 3309983"/>
                <a:gd name="connsiteY75" fmla="*/ 1905563 h 3103853"/>
                <a:gd name="connsiteX76" fmla="*/ 46598 w 3309983"/>
                <a:gd name="connsiteY76" fmla="*/ 1867550 h 3103853"/>
                <a:gd name="connsiteX77" fmla="*/ 67444 w 3309983"/>
                <a:gd name="connsiteY77" fmla="*/ 1831989 h 3103853"/>
                <a:gd name="connsiteX78" fmla="*/ 89515 w 3309983"/>
                <a:gd name="connsiteY78" fmla="*/ 1795203 h 3103853"/>
                <a:gd name="connsiteX79" fmla="*/ 110362 w 3309983"/>
                <a:gd name="connsiteY79" fmla="*/ 1758415 h 3103853"/>
                <a:gd name="connsiteX80" fmla="*/ 128755 w 3309983"/>
                <a:gd name="connsiteY80" fmla="*/ 1721629 h 3103853"/>
                <a:gd name="connsiteX81" fmla="*/ 143470 w 3309983"/>
                <a:gd name="connsiteY81" fmla="*/ 1686067 h 3103853"/>
                <a:gd name="connsiteX82" fmla="*/ 153281 w 3309983"/>
                <a:gd name="connsiteY82" fmla="*/ 1648054 h 3103853"/>
                <a:gd name="connsiteX83" fmla="*/ 158185 w 3309983"/>
                <a:gd name="connsiteY83" fmla="*/ 1610042 h 3103853"/>
                <a:gd name="connsiteX84" fmla="*/ 158185 w 3309983"/>
                <a:gd name="connsiteY84" fmla="*/ 1569576 h 3103853"/>
                <a:gd name="connsiteX85" fmla="*/ 155732 w 3309983"/>
                <a:gd name="connsiteY85" fmla="*/ 1527883 h 3103853"/>
                <a:gd name="connsiteX86" fmla="*/ 150827 w 3309983"/>
                <a:gd name="connsiteY86" fmla="*/ 1486192 h 3103853"/>
                <a:gd name="connsiteX87" fmla="*/ 144696 w 3309983"/>
                <a:gd name="connsiteY87" fmla="*/ 1444499 h 3103853"/>
                <a:gd name="connsiteX88" fmla="*/ 139791 w 3309983"/>
                <a:gd name="connsiteY88" fmla="*/ 1402808 h 3103853"/>
                <a:gd name="connsiteX89" fmla="*/ 136112 w 3309983"/>
                <a:gd name="connsiteY89" fmla="*/ 1361117 h 3103853"/>
                <a:gd name="connsiteX90" fmla="*/ 137339 w 3309983"/>
                <a:gd name="connsiteY90" fmla="*/ 1321877 h 3103853"/>
                <a:gd name="connsiteX91" fmla="*/ 142244 w 3309983"/>
                <a:gd name="connsiteY91" fmla="*/ 1283864 h 3103853"/>
                <a:gd name="connsiteX92" fmla="*/ 153281 w 3309983"/>
                <a:gd name="connsiteY92" fmla="*/ 1247077 h 3103853"/>
                <a:gd name="connsiteX93" fmla="*/ 169221 w 3309983"/>
                <a:gd name="connsiteY93" fmla="*/ 1216422 h 3103853"/>
                <a:gd name="connsiteX94" fmla="*/ 190066 w 3309983"/>
                <a:gd name="connsiteY94" fmla="*/ 1186992 h 3103853"/>
                <a:gd name="connsiteX95" fmla="*/ 214591 w 3309983"/>
                <a:gd name="connsiteY95" fmla="*/ 1161241 h 3103853"/>
                <a:gd name="connsiteX96" fmla="*/ 242794 w 3309983"/>
                <a:gd name="connsiteY96" fmla="*/ 1135491 h 3103853"/>
                <a:gd name="connsiteX97" fmla="*/ 272224 w 3309983"/>
                <a:gd name="connsiteY97" fmla="*/ 1112191 h 3103853"/>
                <a:gd name="connsiteX98" fmla="*/ 302880 w 3309983"/>
                <a:gd name="connsiteY98" fmla="*/ 1088893 h 3103853"/>
                <a:gd name="connsiteX99" fmla="*/ 333535 w 3309983"/>
                <a:gd name="connsiteY99" fmla="*/ 1065594 h 3103853"/>
                <a:gd name="connsiteX100" fmla="*/ 364192 w 3309983"/>
                <a:gd name="connsiteY100" fmla="*/ 1042296 h 3103853"/>
                <a:gd name="connsiteX101" fmla="*/ 392395 w 3309983"/>
                <a:gd name="connsiteY101" fmla="*/ 1017772 h 3103853"/>
                <a:gd name="connsiteX102" fmla="*/ 416921 w 3309983"/>
                <a:gd name="connsiteY102" fmla="*/ 989569 h 3103853"/>
                <a:gd name="connsiteX103" fmla="*/ 438991 w 3309983"/>
                <a:gd name="connsiteY103" fmla="*/ 962591 h 3103853"/>
                <a:gd name="connsiteX104" fmla="*/ 456159 w 3309983"/>
                <a:gd name="connsiteY104" fmla="*/ 931936 h 3103853"/>
                <a:gd name="connsiteX105" fmla="*/ 470874 w 3309983"/>
                <a:gd name="connsiteY105" fmla="*/ 898828 h 3103853"/>
                <a:gd name="connsiteX106" fmla="*/ 483136 w 3309983"/>
                <a:gd name="connsiteY106" fmla="*/ 863267 h 3103853"/>
                <a:gd name="connsiteX107" fmla="*/ 494172 w 3309983"/>
                <a:gd name="connsiteY107" fmla="*/ 826479 h 3103853"/>
                <a:gd name="connsiteX108" fmla="*/ 503983 w 3309983"/>
                <a:gd name="connsiteY108" fmla="*/ 789692 h 3103853"/>
                <a:gd name="connsiteX109" fmla="*/ 513793 w 3309983"/>
                <a:gd name="connsiteY109" fmla="*/ 751680 h 3103853"/>
                <a:gd name="connsiteX110" fmla="*/ 524829 w 3309983"/>
                <a:gd name="connsiteY110" fmla="*/ 716119 h 3103853"/>
                <a:gd name="connsiteX111" fmla="*/ 537091 w 3309983"/>
                <a:gd name="connsiteY111" fmla="*/ 680557 h 3103853"/>
                <a:gd name="connsiteX112" fmla="*/ 551806 w 3309983"/>
                <a:gd name="connsiteY112" fmla="*/ 647450 h 3103853"/>
                <a:gd name="connsiteX113" fmla="*/ 570199 w 3309983"/>
                <a:gd name="connsiteY113" fmla="*/ 618021 h 3103853"/>
                <a:gd name="connsiteX114" fmla="*/ 592270 w 3309983"/>
                <a:gd name="connsiteY114" fmla="*/ 591044 h 3103853"/>
                <a:gd name="connsiteX115" fmla="*/ 619248 w 3309983"/>
                <a:gd name="connsiteY115" fmla="*/ 568971 h 3103853"/>
                <a:gd name="connsiteX116" fmla="*/ 648679 w 3309983"/>
                <a:gd name="connsiteY116" fmla="*/ 550578 h 3103853"/>
                <a:gd name="connsiteX117" fmla="*/ 681785 w 3309983"/>
                <a:gd name="connsiteY117" fmla="*/ 535863 h 3103853"/>
                <a:gd name="connsiteX118" fmla="*/ 717347 w 3309983"/>
                <a:gd name="connsiteY118" fmla="*/ 523601 h 3103853"/>
                <a:gd name="connsiteX119" fmla="*/ 752908 w 3309983"/>
                <a:gd name="connsiteY119" fmla="*/ 512565 h 3103853"/>
                <a:gd name="connsiteX120" fmla="*/ 790921 w 3309983"/>
                <a:gd name="connsiteY120" fmla="*/ 502755 h 3103853"/>
                <a:gd name="connsiteX121" fmla="*/ 827707 w 3309983"/>
                <a:gd name="connsiteY121" fmla="*/ 492944 h 3103853"/>
                <a:gd name="connsiteX122" fmla="*/ 864495 w 3309983"/>
                <a:gd name="connsiteY122" fmla="*/ 481908 h 3103853"/>
                <a:gd name="connsiteX123" fmla="*/ 900055 w 3309983"/>
                <a:gd name="connsiteY123" fmla="*/ 469646 h 3103853"/>
                <a:gd name="connsiteX124" fmla="*/ 933163 w 3309983"/>
                <a:gd name="connsiteY124" fmla="*/ 454931 h 3103853"/>
                <a:gd name="connsiteX125" fmla="*/ 963819 w 3309983"/>
                <a:gd name="connsiteY125" fmla="*/ 437765 h 3103853"/>
                <a:gd name="connsiteX126" fmla="*/ 990796 w 3309983"/>
                <a:gd name="connsiteY126" fmla="*/ 415693 h 3103853"/>
                <a:gd name="connsiteX127" fmla="*/ 1019000 w 3309983"/>
                <a:gd name="connsiteY127" fmla="*/ 391167 h 3103853"/>
                <a:gd name="connsiteX128" fmla="*/ 1043525 w 3309983"/>
                <a:gd name="connsiteY128" fmla="*/ 362964 h 3103853"/>
                <a:gd name="connsiteX129" fmla="*/ 1066823 w 3309983"/>
                <a:gd name="connsiteY129" fmla="*/ 333535 h 3103853"/>
                <a:gd name="connsiteX130" fmla="*/ 1090122 w 3309983"/>
                <a:gd name="connsiteY130" fmla="*/ 302879 h 3103853"/>
                <a:gd name="connsiteX131" fmla="*/ 1113420 w 3309983"/>
                <a:gd name="connsiteY131" fmla="*/ 272223 h 3103853"/>
                <a:gd name="connsiteX132" fmla="*/ 1136718 w 3309983"/>
                <a:gd name="connsiteY132" fmla="*/ 242793 h 3103853"/>
                <a:gd name="connsiteX133" fmla="*/ 1162470 w 3309983"/>
                <a:gd name="connsiteY133" fmla="*/ 214590 h 3103853"/>
                <a:gd name="connsiteX134" fmla="*/ 1188220 w 3309983"/>
                <a:gd name="connsiteY134" fmla="*/ 190066 h 3103853"/>
                <a:gd name="connsiteX135" fmla="*/ 1217650 w 3309983"/>
                <a:gd name="connsiteY135" fmla="*/ 169220 h 3103853"/>
                <a:gd name="connsiteX136" fmla="*/ 1248306 w 3309983"/>
                <a:gd name="connsiteY136" fmla="*/ 153279 h 3103853"/>
                <a:gd name="connsiteX137" fmla="*/ 1285093 w 3309983"/>
                <a:gd name="connsiteY137" fmla="*/ 142243 h 3103853"/>
                <a:gd name="connsiteX138" fmla="*/ 1323107 w 3309983"/>
                <a:gd name="connsiteY138" fmla="*/ 137338 h 3103853"/>
                <a:gd name="connsiteX139" fmla="*/ 1362345 w 3309983"/>
                <a:gd name="connsiteY139" fmla="*/ 136111 h 3103853"/>
                <a:gd name="connsiteX140" fmla="*/ 1404036 w 3309983"/>
                <a:gd name="connsiteY140" fmla="*/ 139791 h 3103853"/>
                <a:gd name="connsiteX141" fmla="*/ 1445729 w 3309983"/>
                <a:gd name="connsiteY141" fmla="*/ 144696 h 3103853"/>
                <a:gd name="connsiteX142" fmla="*/ 1487421 w 3309983"/>
                <a:gd name="connsiteY142" fmla="*/ 150827 h 3103853"/>
                <a:gd name="connsiteX143" fmla="*/ 1529113 w 3309983"/>
                <a:gd name="connsiteY143" fmla="*/ 155732 h 3103853"/>
                <a:gd name="connsiteX144" fmla="*/ 1570804 w 3309983"/>
                <a:gd name="connsiteY144" fmla="*/ 158184 h 3103853"/>
                <a:gd name="connsiteX145" fmla="*/ 1611271 w 3309983"/>
                <a:gd name="connsiteY145" fmla="*/ 158184 h 3103853"/>
                <a:gd name="connsiteX146" fmla="*/ 1649285 w 3309983"/>
                <a:gd name="connsiteY146" fmla="*/ 153279 h 3103853"/>
                <a:gd name="connsiteX147" fmla="*/ 1687298 w 3309983"/>
                <a:gd name="connsiteY147" fmla="*/ 143469 h 3103853"/>
                <a:gd name="connsiteX148" fmla="*/ 1724085 w 3309983"/>
                <a:gd name="connsiteY148" fmla="*/ 128755 h 3103853"/>
                <a:gd name="connsiteX149" fmla="*/ 1760871 w 3309983"/>
                <a:gd name="connsiteY149" fmla="*/ 109134 h 3103853"/>
                <a:gd name="connsiteX150" fmla="*/ 1797658 w 3309983"/>
                <a:gd name="connsiteY150" fmla="*/ 89515 h 3103853"/>
                <a:gd name="connsiteX151" fmla="*/ 1834445 w 3309983"/>
                <a:gd name="connsiteY151" fmla="*/ 67443 h 3103853"/>
                <a:gd name="connsiteX152" fmla="*/ 1870007 w 3309983"/>
                <a:gd name="connsiteY152" fmla="*/ 46597 h 3103853"/>
                <a:gd name="connsiteX153" fmla="*/ 1908020 w 3309983"/>
                <a:gd name="connsiteY153" fmla="*/ 28203 h 3103853"/>
                <a:gd name="connsiteX154" fmla="*/ 1944806 w 3309983"/>
                <a:gd name="connsiteY154" fmla="*/ 13488 h 3103853"/>
                <a:gd name="connsiteX155" fmla="*/ 1982820 w 3309983"/>
                <a:gd name="connsiteY155" fmla="*/ 3678 h 3103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Lst>
              <a:rect l="l" t="t" r="r" b="b"/>
              <a:pathLst>
                <a:path w="3309983" h="3103853">
                  <a:moveTo>
                    <a:pt x="2022059" y="0"/>
                  </a:moveTo>
                  <a:lnTo>
                    <a:pt x="2061297" y="3678"/>
                  </a:lnTo>
                  <a:lnTo>
                    <a:pt x="2099311" y="13488"/>
                  </a:lnTo>
                  <a:lnTo>
                    <a:pt x="2136099" y="28203"/>
                  </a:lnTo>
                  <a:lnTo>
                    <a:pt x="2174111" y="46597"/>
                  </a:lnTo>
                  <a:lnTo>
                    <a:pt x="2209672" y="67443"/>
                  </a:lnTo>
                  <a:lnTo>
                    <a:pt x="2246460" y="89515"/>
                  </a:lnTo>
                  <a:lnTo>
                    <a:pt x="2283247" y="109134"/>
                  </a:lnTo>
                  <a:lnTo>
                    <a:pt x="2320033" y="128755"/>
                  </a:lnTo>
                  <a:lnTo>
                    <a:pt x="2355594" y="143469"/>
                  </a:lnTo>
                  <a:lnTo>
                    <a:pt x="2394834" y="153279"/>
                  </a:lnTo>
                  <a:lnTo>
                    <a:pt x="2432846" y="158184"/>
                  </a:lnTo>
                  <a:lnTo>
                    <a:pt x="2473311" y="158184"/>
                  </a:lnTo>
                  <a:lnTo>
                    <a:pt x="2515004" y="155732"/>
                  </a:lnTo>
                  <a:lnTo>
                    <a:pt x="2556695" y="150827"/>
                  </a:lnTo>
                  <a:lnTo>
                    <a:pt x="2598388" y="144696"/>
                  </a:lnTo>
                  <a:lnTo>
                    <a:pt x="2640079" y="139791"/>
                  </a:lnTo>
                  <a:lnTo>
                    <a:pt x="2681772" y="136111"/>
                  </a:lnTo>
                  <a:lnTo>
                    <a:pt x="2721011" y="137338"/>
                  </a:lnTo>
                  <a:lnTo>
                    <a:pt x="2759024" y="142243"/>
                  </a:lnTo>
                  <a:lnTo>
                    <a:pt x="2795812" y="153279"/>
                  </a:lnTo>
                  <a:lnTo>
                    <a:pt x="2826468" y="169220"/>
                  </a:lnTo>
                  <a:lnTo>
                    <a:pt x="2855897" y="190066"/>
                  </a:lnTo>
                  <a:lnTo>
                    <a:pt x="2881648" y="214590"/>
                  </a:lnTo>
                  <a:lnTo>
                    <a:pt x="2907399" y="242793"/>
                  </a:lnTo>
                  <a:lnTo>
                    <a:pt x="2930697" y="272223"/>
                  </a:lnTo>
                  <a:lnTo>
                    <a:pt x="2953995" y="302879"/>
                  </a:lnTo>
                  <a:lnTo>
                    <a:pt x="2977294" y="333535"/>
                  </a:lnTo>
                  <a:lnTo>
                    <a:pt x="3000592" y="362964"/>
                  </a:lnTo>
                  <a:lnTo>
                    <a:pt x="3025118" y="391167"/>
                  </a:lnTo>
                  <a:lnTo>
                    <a:pt x="3053321" y="415693"/>
                  </a:lnTo>
                  <a:lnTo>
                    <a:pt x="3080299" y="437765"/>
                  </a:lnTo>
                  <a:lnTo>
                    <a:pt x="3110953" y="454931"/>
                  </a:lnTo>
                  <a:lnTo>
                    <a:pt x="3144062" y="469646"/>
                  </a:lnTo>
                  <a:lnTo>
                    <a:pt x="3179622" y="481908"/>
                  </a:lnTo>
                  <a:lnTo>
                    <a:pt x="3216409" y="492944"/>
                  </a:lnTo>
                  <a:lnTo>
                    <a:pt x="3253196" y="502755"/>
                  </a:lnTo>
                  <a:lnTo>
                    <a:pt x="3291210" y="512565"/>
                  </a:lnTo>
                  <a:lnTo>
                    <a:pt x="3309983" y="518391"/>
                  </a:lnTo>
                  <a:lnTo>
                    <a:pt x="3309983" y="3103853"/>
                  </a:lnTo>
                  <a:lnTo>
                    <a:pt x="454246" y="3103853"/>
                  </a:lnTo>
                  <a:lnTo>
                    <a:pt x="438991" y="3076613"/>
                  </a:lnTo>
                  <a:lnTo>
                    <a:pt x="416921" y="3049636"/>
                  </a:lnTo>
                  <a:lnTo>
                    <a:pt x="392395" y="3021432"/>
                  </a:lnTo>
                  <a:lnTo>
                    <a:pt x="364192" y="2996908"/>
                  </a:lnTo>
                  <a:lnTo>
                    <a:pt x="333535" y="2973610"/>
                  </a:lnTo>
                  <a:lnTo>
                    <a:pt x="302880" y="2950312"/>
                  </a:lnTo>
                  <a:lnTo>
                    <a:pt x="272224" y="2927014"/>
                  </a:lnTo>
                  <a:lnTo>
                    <a:pt x="242794" y="2903714"/>
                  </a:lnTo>
                  <a:lnTo>
                    <a:pt x="214591" y="2877964"/>
                  </a:lnTo>
                  <a:lnTo>
                    <a:pt x="190066" y="2852214"/>
                  </a:lnTo>
                  <a:lnTo>
                    <a:pt x="169221" y="2822783"/>
                  </a:lnTo>
                  <a:lnTo>
                    <a:pt x="153281" y="2792128"/>
                  </a:lnTo>
                  <a:lnTo>
                    <a:pt x="142244" y="2755342"/>
                  </a:lnTo>
                  <a:lnTo>
                    <a:pt x="137339" y="2717328"/>
                  </a:lnTo>
                  <a:lnTo>
                    <a:pt x="136112" y="2678088"/>
                  </a:lnTo>
                  <a:lnTo>
                    <a:pt x="139791" y="2636396"/>
                  </a:lnTo>
                  <a:lnTo>
                    <a:pt x="144696" y="2594705"/>
                  </a:lnTo>
                  <a:lnTo>
                    <a:pt x="150827" y="2553012"/>
                  </a:lnTo>
                  <a:lnTo>
                    <a:pt x="155732" y="2511321"/>
                  </a:lnTo>
                  <a:lnTo>
                    <a:pt x="158185" y="2469629"/>
                  </a:lnTo>
                  <a:lnTo>
                    <a:pt x="158185" y="2429163"/>
                  </a:lnTo>
                  <a:lnTo>
                    <a:pt x="153281" y="2391151"/>
                  </a:lnTo>
                  <a:lnTo>
                    <a:pt x="143470" y="2353137"/>
                  </a:lnTo>
                  <a:lnTo>
                    <a:pt x="128755" y="2317576"/>
                  </a:lnTo>
                  <a:lnTo>
                    <a:pt x="110362" y="2280789"/>
                  </a:lnTo>
                  <a:lnTo>
                    <a:pt x="89515" y="2244004"/>
                  </a:lnTo>
                  <a:lnTo>
                    <a:pt x="67444" y="2207216"/>
                  </a:lnTo>
                  <a:lnTo>
                    <a:pt x="46598" y="2171654"/>
                  </a:lnTo>
                  <a:lnTo>
                    <a:pt x="28203" y="2133642"/>
                  </a:lnTo>
                  <a:lnTo>
                    <a:pt x="13490" y="2096855"/>
                  </a:lnTo>
                  <a:lnTo>
                    <a:pt x="3680" y="2058841"/>
                  </a:lnTo>
                  <a:lnTo>
                    <a:pt x="0" y="2019602"/>
                  </a:lnTo>
                  <a:lnTo>
                    <a:pt x="3680" y="1980363"/>
                  </a:lnTo>
                  <a:lnTo>
                    <a:pt x="13490" y="1942350"/>
                  </a:lnTo>
                  <a:lnTo>
                    <a:pt x="28203" y="1905563"/>
                  </a:lnTo>
                  <a:lnTo>
                    <a:pt x="46598" y="1867550"/>
                  </a:lnTo>
                  <a:lnTo>
                    <a:pt x="67444" y="1831989"/>
                  </a:lnTo>
                  <a:lnTo>
                    <a:pt x="89515" y="1795203"/>
                  </a:lnTo>
                  <a:lnTo>
                    <a:pt x="110362" y="1758415"/>
                  </a:lnTo>
                  <a:lnTo>
                    <a:pt x="128755" y="1721629"/>
                  </a:lnTo>
                  <a:lnTo>
                    <a:pt x="143470" y="1686067"/>
                  </a:lnTo>
                  <a:lnTo>
                    <a:pt x="153281" y="1648054"/>
                  </a:lnTo>
                  <a:lnTo>
                    <a:pt x="158185" y="1610042"/>
                  </a:lnTo>
                  <a:lnTo>
                    <a:pt x="158185" y="1569576"/>
                  </a:lnTo>
                  <a:lnTo>
                    <a:pt x="155732" y="1527883"/>
                  </a:lnTo>
                  <a:lnTo>
                    <a:pt x="150827" y="1486192"/>
                  </a:lnTo>
                  <a:lnTo>
                    <a:pt x="144696" y="1444499"/>
                  </a:lnTo>
                  <a:lnTo>
                    <a:pt x="139791" y="1402808"/>
                  </a:lnTo>
                  <a:lnTo>
                    <a:pt x="136112" y="1361117"/>
                  </a:lnTo>
                  <a:lnTo>
                    <a:pt x="137339" y="1321877"/>
                  </a:lnTo>
                  <a:lnTo>
                    <a:pt x="142244" y="1283864"/>
                  </a:lnTo>
                  <a:lnTo>
                    <a:pt x="153281" y="1247077"/>
                  </a:lnTo>
                  <a:lnTo>
                    <a:pt x="169221" y="1216422"/>
                  </a:lnTo>
                  <a:lnTo>
                    <a:pt x="190066" y="1186992"/>
                  </a:lnTo>
                  <a:lnTo>
                    <a:pt x="214591" y="1161241"/>
                  </a:lnTo>
                  <a:lnTo>
                    <a:pt x="242794" y="1135491"/>
                  </a:lnTo>
                  <a:lnTo>
                    <a:pt x="272224" y="1112191"/>
                  </a:lnTo>
                  <a:lnTo>
                    <a:pt x="302880" y="1088893"/>
                  </a:lnTo>
                  <a:lnTo>
                    <a:pt x="333535" y="1065594"/>
                  </a:lnTo>
                  <a:lnTo>
                    <a:pt x="364192" y="1042296"/>
                  </a:lnTo>
                  <a:lnTo>
                    <a:pt x="392395" y="1017772"/>
                  </a:lnTo>
                  <a:lnTo>
                    <a:pt x="416921" y="989569"/>
                  </a:lnTo>
                  <a:lnTo>
                    <a:pt x="438991" y="962591"/>
                  </a:lnTo>
                  <a:lnTo>
                    <a:pt x="456159" y="931936"/>
                  </a:lnTo>
                  <a:lnTo>
                    <a:pt x="470874" y="898828"/>
                  </a:lnTo>
                  <a:lnTo>
                    <a:pt x="483136" y="863267"/>
                  </a:lnTo>
                  <a:lnTo>
                    <a:pt x="494172" y="826479"/>
                  </a:lnTo>
                  <a:lnTo>
                    <a:pt x="503983" y="789692"/>
                  </a:lnTo>
                  <a:lnTo>
                    <a:pt x="513793" y="751680"/>
                  </a:lnTo>
                  <a:lnTo>
                    <a:pt x="524829" y="716119"/>
                  </a:lnTo>
                  <a:lnTo>
                    <a:pt x="537091" y="680557"/>
                  </a:lnTo>
                  <a:lnTo>
                    <a:pt x="551806" y="647450"/>
                  </a:lnTo>
                  <a:lnTo>
                    <a:pt x="570199" y="618021"/>
                  </a:lnTo>
                  <a:lnTo>
                    <a:pt x="592270" y="591044"/>
                  </a:lnTo>
                  <a:lnTo>
                    <a:pt x="619248" y="568971"/>
                  </a:lnTo>
                  <a:lnTo>
                    <a:pt x="648679" y="550578"/>
                  </a:lnTo>
                  <a:lnTo>
                    <a:pt x="681785" y="535863"/>
                  </a:lnTo>
                  <a:lnTo>
                    <a:pt x="717347" y="523601"/>
                  </a:lnTo>
                  <a:lnTo>
                    <a:pt x="752908" y="512565"/>
                  </a:lnTo>
                  <a:lnTo>
                    <a:pt x="790921" y="502755"/>
                  </a:lnTo>
                  <a:lnTo>
                    <a:pt x="827707" y="492944"/>
                  </a:lnTo>
                  <a:lnTo>
                    <a:pt x="864495" y="481908"/>
                  </a:lnTo>
                  <a:lnTo>
                    <a:pt x="900055" y="469646"/>
                  </a:lnTo>
                  <a:lnTo>
                    <a:pt x="933163" y="454931"/>
                  </a:lnTo>
                  <a:lnTo>
                    <a:pt x="963819" y="437765"/>
                  </a:lnTo>
                  <a:lnTo>
                    <a:pt x="990796" y="415693"/>
                  </a:lnTo>
                  <a:lnTo>
                    <a:pt x="1019000" y="391167"/>
                  </a:lnTo>
                  <a:lnTo>
                    <a:pt x="1043525" y="362964"/>
                  </a:lnTo>
                  <a:lnTo>
                    <a:pt x="1066823" y="333535"/>
                  </a:lnTo>
                  <a:lnTo>
                    <a:pt x="1090122" y="302879"/>
                  </a:lnTo>
                  <a:lnTo>
                    <a:pt x="1113420" y="272223"/>
                  </a:lnTo>
                  <a:lnTo>
                    <a:pt x="1136718" y="242793"/>
                  </a:lnTo>
                  <a:lnTo>
                    <a:pt x="1162470" y="214590"/>
                  </a:lnTo>
                  <a:lnTo>
                    <a:pt x="1188220" y="190066"/>
                  </a:lnTo>
                  <a:lnTo>
                    <a:pt x="1217650" y="169220"/>
                  </a:lnTo>
                  <a:lnTo>
                    <a:pt x="1248306" y="153279"/>
                  </a:lnTo>
                  <a:lnTo>
                    <a:pt x="1285093" y="142243"/>
                  </a:lnTo>
                  <a:lnTo>
                    <a:pt x="1323107" y="137338"/>
                  </a:lnTo>
                  <a:lnTo>
                    <a:pt x="1362345" y="136111"/>
                  </a:lnTo>
                  <a:lnTo>
                    <a:pt x="1404036" y="139791"/>
                  </a:lnTo>
                  <a:lnTo>
                    <a:pt x="1445729" y="144696"/>
                  </a:lnTo>
                  <a:lnTo>
                    <a:pt x="1487421" y="150827"/>
                  </a:lnTo>
                  <a:lnTo>
                    <a:pt x="1529113" y="155732"/>
                  </a:lnTo>
                  <a:lnTo>
                    <a:pt x="1570804" y="158184"/>
                  </a:lnTo>
                  <a:lnTo>
                    <a:pt x="1611271" y="158184"/>
                  </a:lnTo>
                  <a:lnTo>
                    <a:pt x="1649285" y="153279"/>
                  </a:lnTo>
                  <a:lnTo>
                    <a:pt x="1687298" y="143469"/>
                  </a:lnTo>
                  <a:lnTo>
                    <a:pt x="1724085" y="128755"/>
                  </a:lnTo>
                  <a:lnTo>
                    <a:pt x="1760871" y="109134"/>
                  </a:lnTo>
                  <a:lnTo>
                    <a:pt x="1797658" y="89515"/>
                  </a:lnTo>
                  <a:lnTo>
                    <a:pt x="1834445" y="67443"/>
                  </a:lnTo>
                  <a:lnTo>
                    <a:pt x="1870007" y="46597"/>
                  </a:lnTo>
                  <a:lnTo>
                    <a:pt x="1908020" y="28203"/>
                  </a:lnTo>
                  <a:lnTo>
                    <a:pt x="1944806" y="13488"/>
                  </a:lnTo>
                  <a:lnTo>
                    <a:pt x="1982820" y="3678"/>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5" name="Freeform: Shape 26">
              <a:extLst>
                <a:ext uri="{FF2B5EF4-FFF2-40B4-BE49-F238E27FC236}">
                  <a16:creationId xmlns:a16="http://schemas.microsoft.com/office/drawing/2014/main" id="{4C2C01E1-D319-482D-ACDE-2C00980C846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018359" y="3890298"/>
              <a:ext cx="3173643" cy="2967700"/>
            </a:xfrm>
            <a:custGeom>
              <a:avLst/>
              <a:gdLst>
                <a:gd name="connsiteX0" fmla="*/ 1885720 w 3173643"/>
                <a:gd name="connsiteY0" fmla="*/ 0 h 2967700"/>
                <a:gd name="connsiteX1" fmla="*/ 1922313 w 3173643"/>
                <a:gd name="connsiteY1" fmla="*/ 3430 h 2967700"/>
                <a:gd name="connsiteX2" fmla="*/ 1957763 w 3173643"/>
                <a:gd name="connsiteY2" fmla="*/ 12579 h 2967700"/>
                <a:gd name="connsiteX3" fmla="*/ 1992070 w 3173643"/>
                <a:gd name="connsiteY3" fmla="*/ 26302 h 2967700"/>
                <a:gd name="connsiteX4" fmla="*/ 2027519 w 3173643"/>
                <a:gd name="connsiteY4" fmla="*/ 43455 h 2967700"/>
                <a:gd name="connsiteX5" fmla="*/ 2060683 w 3173643"/>
                <a:gd name="connsiteY5" fmla="*/ 62896 h 2967700"/>
                <a:gd name="connsiteX6" fmla="*/ 2094991 w 3173643"/>
                <a:gd name="connsiteY6" fmla="*/ 83480 h 2967700"/>
                <a:gd name="connsiteX7" fmla="*/ 2129297 w 3173643"/>
                <a:gd name="connsiteY7" fmla="*/ 101777 h 2967700"/>
                <a:gd name="connsiteX8" fmla="*/ 2163602 w 3173643"/>
                <a:gd name="connsiteY8" fmla="*/ 120075 h 2967700"/>
                <a:gd name="connsiteX9" fmla="*/ 2196766 w 3173643"/>
                <a:gd name="connsiteY9" fmla="*/ 133797 h 2967700"/>
                <a:gd name="connsiteX10" fmla="*/ 2233360 w 3173643"/>
                <a:gd name="connsiteY10" fmla="*/ 142945 h 2967700"/>
                <a:gd name="connsiteX11" fmla="*/ 2268809 w 3173643"/>
                <a:gd name="connsiteY11" fmla="*/ 147520 h 2967700"/>
                <a:gd name="connsiteX12" fmla="*/ 2306546 w 3173643"/>
                <a:gd name="connsiteY12" fmla="*/ 147520 h 2967700"/>
                <a:gd name="connsiteX13" fmla="*/ 2345428 w 3173643"/>
                <a:gd name="connsiteY13" fmla="*/ 145233 h 2967700"/>
                <a:gd name="connsiteX14" fmla="*/ 2384308 w 3173643"/>
                <a:gd name="connsiteY14" fmla="*/ 140659 h 2967700"/>
                <a:gd name="connsiteX15" fmla="*/ 2423190 w 3173643"/>
                <a:gd name="connsiteY15" fmla="*/ 134941 h 2967700"/>
                <a:gd name="connsiteX16" fmla="*/ 2462070 w 3173643"/>
                <a:gd name="connsiteY16" fmla="*/ 130367 h 2967700"/>
                <a:gd name="connsiteX17" fmla="*/ 2500951 w 3173643"/>
                <a:gd name="connsiteY17" fmla="*/ 126936 h 2967700"/>
                <a:gd name="connsiteX18" fmla="*/ 2537544 w 3173643"/>
                <a:gd name="connsiteY18" fmla="*/ 128079 h 2967700"/>
                <a:gd name="connsiteX19" fmla="*/ 2572995 w 3173643"/>
                <a:gd name="connsiteY19" fmla="*/ 132653 h 2967700"/>
                <a:gd name="connsiteX20" fmla="*/ 2607301 w 3173643"/>
                <a:gd name="connsiteY20" fmla="*/ 142945 h 2967700"/>
                <a:gd name="connsiteX21" fmla="*/ 2635891 w 3173643"/>
                <a:gd name="connsiteY21" fmla="*/ 157812 h 2967700"/>
                <a:gd name="connsiteX22" fmla="*/ 2663335 w 3173643"/>
                <a:gd name="connsiteY22" fmla="*/ 177253 h 2967700"/>
                <a:gd name="connsiteX23" fmla="*/ 2687350 w 3173643"/>
                <a:gd name="connsiteY23" fmla="*/ 200124 h 2967700"/>
                <a:gd name="connsiteX24" fmla="*/ 2711365 w 3173643"/>
                <a:gd name="connsiteY24" fmla="*/ 226426 h 2967700"/>
                <a:gd name="connsiteX25" fmla="*/ 2733093 w 3173643"/>
                <a:gd name="connsiteY25" fmla="*/ 253871 h 2967700"/>
                <a:gd name="connsiteX26" fmla="*/ 2754820 w 3173643"/>
                <a:gd name="connsiteY26" fmla="*/ 282461 h 2967700"/>
                <a:gd name="connsiteX27" fmla="*/ 2776547 w 3173643"/>
                <a:gd name="connsiteY27" fmla="*/ 311049 h 2967700"/>
                <a:gd name="connsiteX28" fmla="*/ 2798275 w 3173643"/>
                <a:gd name="connsiteY28" fmla="*/ 338495 h 2967700"/>
                <a:gd name="connsiteX29" fmla="*/ 2821146 w 3173643"/>
                <a:gd name="connsiteY29" fmla="*/ 364797 h 2967700"/>
                <a:gd name="connsiteX30" fmla="*/ 2847448 w 3173643"/>
                <a:gd name="connsiteY30" fmla="*/ 387669 h 2967700"/>
                <a:gd name="connsiteX31" fmla="*/ 2872607 w 3173643"/>
                <a:gd name="connsiteY31" fmla="*/ 408253 h 2967700"/>
                <a:gd name="connsiteX32" fmla="*/ 2901195 w 3173643"/>
                <a:gd name="connsiteY32" fmla="*/ 424261 h 2967700"/>
                <a:gd name="connsiteX33" fmla="*/ 2932071 w 3173643"/>
                <a:gd name="connsiteY33" fmla="*/ 437985 h 2967700"/>
                <a:gd name="connsiteX34" fmla="*/ 2965233 w 3173643"/>
                <a:gd name="connsiteY34" fmla="*/ 449420 h 2967700"/>
                <a:gd name="connsiteX35" fmla="*/ 2999539 w 3173643"/>
                <a:gd name="connsiteY35" fmla="*/ 459712 h 2967700"/>
                <a:gd name="connsiteX36" fmla="*/ 3033847 w 3173643"/>
                <a:gd name="connsiteY36" fmla="*/ 468861 h 2967700"/>
                <a:gd name="connsiteX37" fmla="*/ 3069297 w 3173643"/>
                <a:gd name="connsiteY37" fmla="*/ 478010 h 2967700"/>
                <a:gd name="connsiteX38" fmla="*/ 3102460 w 3173643"/>
                <a:gd name="connsiteY38" fmla="*/ 488302 h 2967700"/>
                <a:gd name="connsiteX39" fmla="*/ 3135622 w 3173643"/>
                <a:gd name="connsiteY39" fmla="*/ 499737 h 2967700"/>
                <a:gd name="connsiteX40" fmla="*/ 3166499 w 3173643"/>
                <a:gd name="connsiteY40" fmla="*/ 513461 h 2967700"/>
                <a:gd name="connsiteX41" fmla="*/ 3173643 w 3173643"/>
                <a:gd name="connsiteY41" fmla="*/ 517926 h 2967700"/>
                <a:gd name="connsiteX42" fmla="*/ 3173643 w 3173643"/>
                <a:gd name="connsiteY42" fmla="*/ 2967700 h 2967700"/>
                <a:gd name="connsiteX43" fmla="*/ 452321 w 3173643"/>
                <a:gd name="connsiteY43" fmla="*/ 2967700 h 2967700"/>
                <a:gd name="connsiteX44" fmla="*/ 450560 w 3173643"/>
                <a:gd name="connsiteY44" fmla="*/ 2961831 h 2967700"/>
                <a:gd name="connsiteX45" fmla="*/ 439125 w 3173643"/>
                <a:gd name="connsiteY45" fmla="*/ 2928666 h 2967700"/>
                <a:gd name="connsiteX46" fmla="*/ 425402 w 3173643"/>
                <a:gd name="connsiteY46" fmla="*/ 2897790 h 2967700"/>
                <a:gd name="connsiteX47" fmla="*/ 409392 w 3173643"/>
                <a:gd name="connsiteY47" fmla="*/ 2869201 h 2967700"/>
                <a:gd name="connsiteX48" fmla="*/ 388809 w 3173643"/>
                <a:gd name="connsiteY48" fmla="*/ 2844043 h 2967700"/>
                <a:gd name="connsiteX49" fmla="*/ 365937 w 3173643"/>
                <a:gd name="connsiteY49" fmla="*/ 2817741 h 2967700"/>
                <a:gd name="connsiteX50" fmla="*/ 339636 w 3173643"/>
                <a:gd name="connsiteY50" fmla="*/ 2794870 h 2967700"/>
                <a:gd name="connsiteX51" fmla="*/ 311046 w 3173643"/>
                <a:gd name="connsiteY51" fmla="*/ 2773142 h 2967700"/>
                <a:gd name="connsiteX52" fmla="*/ 282458 w 3173643"/>
                <a:gd name="connsiteY52" fmla="*/ 2751415 h 2967700"/>
                <a:gd name="connsiteX53" fmla="*/ 253870 w 3173643"/>
                <a:gd name="connsiteY53" fmla="*/ 2729687 h 2967700"/>
                <a:gd name="connsiteX54" fmla="*/ 226423 w 3173643"/>
                <a:gd name="connsiteY54" fmla="*/ 2707959 h 2967700"/>
                <a:gd name="connsiteX55" fmla="*/ 200122 w 3173643"/>
                <a:gd name="connsiteY55" fmla="*/ 2683944 h 2967700"/>
                <a:gd name="connsiteX56" fmla="*/ 177251 w 3173643"/>
                <a:gd name="connsiteY56" fmla="*/ 2659930 h 2967700"/>
                <a:gd name="connsiteX57" fmla="*/ 157812 w 3173643"/>
                <a:gd name="connsiteY57" fmla="*/ 2632484 h 2967700"/>
                <a:gd name="connsiteX58" fmla="*/ 142945 w 3173643"/>
                <a:gd name="connsiteY58" fmla="*/ 2603895 h 2967700"/>
                <a:gd name="connsiteX59" fmla="*/ 132653 w 3173643"/>
                <a:gd name="connsiteY59" fmla="*/ 2569589 h 2967700"/>
                <a:gd name="connsiteX60" fmla="*/ 128079 w 3173643"/>
                <a:gd name="connsiteY60" fmla="*/ 2534138 h 2967700"/>
                <a:gd name="connsiteX61" fmla="*/ 126934 w 3173643"/>
                <a:gd name="connsiteY61" fmla="*/ 2497543 h 2967700"/>
                <a:gd name="connsiteX62" fmla="*/ 130365 w 3173643"/>
                <a:gd name="connsiteY62" fmla="*/ 2458662 h 2967700"/>
                <a:gd name="connsiteX63" fmla="*/ 134940 w 3173643"/>
                <a:gd name="connsiteY63" fmla="*/ 2419782 h 2967700"/>
                <a:gd name="connsiteX64" fmla="*/ 140657 w 3173643"/>
                <a:gd name="connsiteY64" fmla="*/ 2380900 h 2967700"/>
                <a:gd name="connsiteX65" fmla="*/ 145232 w 3173643"/>
                <a:gd name="connsiteY65" fmla="*/ 2342019 h 2967700"/>
                <a:gd name="connsiteX66" fmla="*/ 147519 w 3173643"/>
                <a:gd name="connsiteY66" fmla="*/ 2303138 h 2967700"/>
                <a:gd name="connsiteX67" fmla="*/ 147519 w 3173643"/>
                <a:gd name="connsiteY67" fmla="*/ 2265400 h 2967700"/>
                <a:gd name="connsiteX68" fmla="*/ 142945 w 3173643"/>
                <a:gd name="connsiteY68" fmla="*/ 2229950 h 2967700"/>
                <a:gd name="connsiteX69" fmla="*/ 133796 w 3173643"/>
                <a:gd name="connsiteY69" fmla="*/ 2194499 h 2967700"/>
                <a:gd name="connsiteX70" fmla="*/ 120073 w 3173643"/>
                <a:gd name="connsiteY70" fmla="*/ 2161335 h 2967700"/>
                <a:gd name="connsiteX71" fmla="*/ 102920 w 3173643"/>
                <a:gd name="connsiteY71" fmla="*/ 2127029 h 2967700"/>
                <a:gd name="connsiteX72" fmla="*/ 83479 w 3173643"/>
                <a:gd name="connsiteY72" fmla="*/ 2092723 h 2967700"/>
                <a:gd name="connsiteX73" fmla="*/ 62897 w 3173643"/>
                <a:gd name="connsiteY73" fmla="*/ 2058415 h 2967700"/>
                <a:gd name="connsiteX74" fmla="*/ 43456 w 3173643"/>
                <a:gd name="connsiteY74" fmla="*/ 2025251 h 2967700"/>
                <a:gd name="connsiteX75" fmla="*/ 26302 w 3173643"/>
                <a:gd name="connsiteY75" fmla="*/ 1989801 h 2967700"/>
                <a:gd name="connsiteX76" fmla="*/ 12580 w 3173643"/>
                <a:gd name="connsiteY76" fmla="*/ 1955494 h 2967700"/>
                <a:gd name="connsiteX77" fmla="*/ 3431 w 3173643"/>
                <a:gd name="connsiteY77" fmla="*/ 1920043 h 2967700"/>
                <a:gd name="connsiteX78" fmla="*/ 0 w 3173643"/>
                <a:gd name="connsiteY78" fmla="*/ 1883449 h 2967700"/>
                <a:gd name="connsiteX79" fmla="*/ 3431 w 3173643"/>
                <a:gd name="connsiteY79" fmla="*/ 1846856 h 2967700"/>
                <a:gd name="connsiteX80" fmla="*/ 12580 w 3173643"/>
                <a:gd name="connsiteY80" fmla="*/ 1811405 h 2967700"/>
                <a:gd name="connsiteX81" fmla="*/ 26302 w 3173643"/>
                <a:gd name="connsiteY81" fmla="*/ 1777098 h 2967700"/>
                <a:gd name="connsiteX82" fmla="*/ 43456 w 3173643"/>
                <a:gd name="connsiteY82" fmla="*/ 1741648 h 2967700"/>
                <a:gd name="connsiteX83" fmla="*/ 62897 w 3173643"/>
                <a:gd name="connsiteY83" fmla="*/ 1708484 h 2967700"/>
                <a:gd name="connsiteX84" fmla="*/ 83479 w 3173643"/>
                <a:gd name="connsiteY84" fmla="*/ 1674178 h 2967700"/>
                <a:gd name="connsiteX85" fmla="*/ 102920 w 3173643"/>
                <a:gd name="connsiteY85" fmla="*/ 1639870 h 2967700"/>
                <a:gd name="connsiteX86" fmla="*/ 120073 w 3173643"/>
                <a:gd name="connsiteY86" fmla="*/ 1605564 h 2967700"/>
                <a:gd name="connsiteX87" fmla="*/ 133796 w 3173643"/>
                <a:gd name="connsiteY87" fmla="*/ 1572400 h 2967700"/>
                <a:gd name="connsiteX88" fmla="*/ 142945 w 3173643"/>
                <a:gd name="connsiteY88" fmla="*/ 1536949 h 2967700"/>
                <a:gd name="connsiteX89" fmla="*/ 147519 w 3173643"/>
                <a:gd name="connsiteY89" fmla="*/ 1501500 h 2967700"/>
                <a:gd name="connsiteX90" fmla="*/ 147519 w 3173643"/>
                <a:gd name="connsiteY90" fmla="*/ 1463762 h 2967700"/>
                <a:gd name="connsiteX91" fmla="*/ 145232 w 3173643"/>
                <a:gd name="connsiteY91" fmla="*/ 1424880 h 2967700"/>
                <a:gd name="connsiteX92" fmla="*/ 140657 w 3173643"/>
                <a:gd name="connsiteY92" fmla="*/ 1386000 h 2967700"/>
                <a:gd name="connsiteX93" fmla="*/ 134940 w 3173643"/>
                <a:gd name="connsiteY93" fmla="*/ 1347118 h 2967700"/>
                <a:gd name="connsiteX94" fmla="*/ 130365 w 3173643"/>
                <a:gd name="connsiteY94" fmla="*/ 1308237 h 2967700"/>
                <a:gd name="connsiteX95" fmla="*/ 126934 w 3173643"/>
                <a:gd name="connsiteY95" fmla="*/ 1269356 h 2967700"/>
                <a:gd name="connsiteX96" fmla="*/ 128079 w 3173643"/>
                <a:gd name="connsiteY96" fmla="*/ 1232762 h 2967700"/>
                <a:gd name="connsiteX97" fmla="*/ 132653 w 3173643"/>
                <a:gd name="connsiteY97" fmla="*/ 1197312 h 2967700"/>
                <a:gd name="connsiteX98" fmla="*/ 142945 w 3173643"/>
                <a:gd name="connsiteY98" fmla="*/ 1163004 h 2967700"/>
                <a:gd name="connsiteX99" fmla="*/ 157812 w 3173643"/>
                <a:gd name="connsiteY99" fmla="*/ 1134416 h 2967700"/>
                <a:gd name="connsiteX100" fmla="*/ 177251 w 3173643"/>
                <a:gd name="connsiteY100" fmla="*/ 1106970 h 2967700"/>
                <a:gd name="connsiteX101" fmla="*/ 200122 w 3173643"/>
                <a:gd name="connsiteY101" fmla="*/ 1082955 h 2967700"/>
                <a:gd name="connsiteX102" fmla="*/ 226423 w 3173643"/>
                <a:gd name="connsiteY102" fmla="*/ 1058941 h 2967700"/>
                <a:gd name="connsiteX103" fmla="*/ 253870 w 3173643"/>
                <a:gd name="connsiteY103" fmla="*/ 1037212 h 2967700"/>
                <a:gd name="connsiteX104" fmla="*/ 282458 w 3173643"/>
                <a:gd name="connsiteY104" fmla="*/ 1015484 h 2967700"/>
                <a:gd name="connsiteX105" fmla="*/ 311046 w 3173643"/>
                <a:gd name="connsiteY105" fmla="*/ 993757 h 2967700"/>
                <a:gd name="connsiteX106" fmla="*/ 339636 w 3173643"/>
                <a:gd name="connsiteY106" fmla="*/ 972029 h 2967700"/>
                <a:gd name="connsiteX107" fmla="*/ 365937 w 3173643"/>
                <a:gd name="connsiteY107" fmla="*/ 949159 h 2967700"/>
                <a:gd name="connsiteX108" fmla="*/ 388809 w 3173643"/>
                <a:gd name="connsiteY108" fmla="*/ 922857 h 2967700"/>
                <a:gd name="connsiteX109" fmla="*/ 409392 w 3173643"/>
                <a:gd name="connsiteY109" fmla="*/ 897698 h 2967700"/>
                <a:gd name="connsiteX110" fmla="*/ 425402 w 3173643"/>
                <a:gd name="connsiteY110" fmla="*/ 869109 h 2967700"/>
                <a:gd name="connsiteX111" fmla="*/ 439125 w 3173643"/>
                <a:gd name="connsiteY111" fmla="*/ 838233 h 2967700"/>
                <a:gd name="connsiteX112" fmla="*/ 450560 w 3173643"/>
                <a:gd name="connsiteY112" fmla="*/ 805069 h 2967700"/>
                <a:gd name="connsiteX113" fmla="*/ 460852 w 3173643"/>
                <a:gd name="connsiteY113" fmla="*/ 770761 h 2967700"/>
                <a:gd name="connsiteX114" fmla="*/ 470001 w 3173643"/>
                <a:gd name="connsiteY114" fmla="*/ 736455 h 2967700"/>
                <a:gd name="connsiteX115" fmla="*/ 479150 w 3173643"/>
                <a:gd name="connsiteY115" fmla="*/ 701004 h 2967700"/>
                <a:gd name="connsiteX116" fmla="*/ 489442 w 3173643"/>
                <a:gd name="connsiteY116" fmla="*/ 667841 h 2967700"/>
                <a:gd name="connsiteX117" fmla="*/ 500877 w 3173643"/>
                <a:gd name="connsiteY117" fmla="*/ 634677 h 2967700"/>
                <a:gd name="connsiteX118" fmla="*/ 514600 w 3173643"/>
                <a:gd name="connsiteY118" fmla="*/ 603802 h 2967700"/>
                <a:gd name="connsiteX119" fmla="*/ 531753 w 3173643"/>
                <a:gd name="connsiteY119" fmla="*/ 576357 h 2967700"/>
                <a:gd name="connsiteX120" fmla="*/ 552336 w 3173643"/>
                <a:gd name="connsiteY120" fmla="*/ 551198 h 2967700"/>
                <a:gd name="connsiteX121" fmla="*/ 577494 w 3173643"/>
                <a:gd name="connsiteY121" fmla="*/ 530614 h 2967700"/>
                <a:gd name="connsiteX122" fmla="*/ 604941 w 3173643"/>
                <a:gd name="connsiteY122" fmla="*/ 513461 h 2967700"/>
                <a:gd name="connsiteX123" fmla="*/ 635815 w 3173643"/>
                <a:gd name="connsiteY123" fmla="*/ 499737 h 2967700"/>
                <a:gd name="connsiteX124" fmla="*/ 668979 w 3173643"/>
                <a:gd name="connsiteY124" fmla="*/ 488302 h 2967700"/>
                <a:gd name="connsiteX125" fmla="*/ 702142 w 3173643"/>
                <a:gd name="connsiteY125" fmla="*/ 478010 h 2967700"/>
                <a:gd name="connsiteX126" fmla="*/ 737592 w 3173643"/>
                <a:gd name="connsiteY126" fmla="*/ 468861 h 2967700"/>
                <a:gd name="connsiteX127" fmla="*/ 771898 w 3173643"/>
                <a:gd name="connsiteY127" fmla="*/ 459712 h 2967700"/>
                <a:gd name="connsiteX128" fmla="*/ 806205 w 3173643"/>
                <a:gd name="connsiteY128" fmla="*/ 449420 h 2967700"/>
                <a:gd name="connsiteX129" fmla="*/ 839368 w 3173643"/>
                <a:gd name="connsiteY129" fmla="*/ 437985 h 2967700"/>
                <a:gd name="connsiteX130" fmla="*/ 870244 w 3173643"/>
                <a:gd name="connsiteY130" fmla="*/ 424261 h 2967700"/>
                <a:gd name="connsiteX131" fmla="*/ 898833 w 3173643"/>
                <a:gd name="connsiteY131" fmla="*/ 408253 h 2967700"/>
                <a:gd name="connsiteX132" fmla="*/ 923991 w 3173643"/>
                <a:gd name="connsiteY132" fmla="*/ 387669 h 2967700"/>
                <a:gd name="connsiteX133" fmla="*/ 950293 w 3173643"/>
                <a:gd name="connsiteY133" fmla="*/ 364797 h 2967700"/>
                <a:gd name="connsiteX134" fmla="*/ 973165 w 3173643"/>
                <a:gd name="connsiteY134" fmla="*/ 338495 h 2967700"/>
                <a:gd name="connsiteX135" fmla="*/ 994892 w 3173643"/>
                <a:gd name="connsiteY135" fmla="*/ 311049 h 2967700"/>
                <a:gd name="connsiteX136" fmla="*/ 1016619 w 3173643"/>
                <a:gd name="connsiteY136" fmla="*/ 282461 h 2967700"/>
                <a:gd name="connsiteX137" fmla="*/ 1038347 w 3173643"/>
                <a:gd name="connsiteY137" fmla="*/ 253871 h 2967700"/>
                <a:gd name="connsiteX138" fmla="*/ 1060074 w 3173643"/>
                <a:gd name="connsiteY138" fmla="*/ 226426 h 2967700"/>
                <a:gd name="connsiteX139" fmla="*/ 1084089 w 3173643"/>
                <a:gd name="connsiteY139" fmla="*/ 200124 h 2967700"/>
                <a:gd name="connsiteX140" fmla="*/ 1108103 w 3173643"/>
                <a:gd name="connsiteY140" fmla="*/ 177253 h 2967700"/>
                <a:gd name="connsiteX141" fmla="*/ 1135549 w 3173643"/>
                <a:gd name="connsiteY141" fmla="*/ 157812 h 2967700"/>
                <a:gd name="connsiteX142" fmla="*/ 1164137 w 3173643"/>
                <a:gd name="connsiteY142" fmla="*/ 142945 h 2967700"/>
                <a:gd name="connsiteX143" fmla="*/ 1198445 w 3173643"/>
                <a:gd name="connsiteY143" fmla="*/ 132653 h 2967700"/>
                <a:gd name="connsiteX144" fmla="*/ 1233895 w 3173643"/>
                <a:gd name="connsiteY144" fmla="*/ 128079 h 2967700"/>
                <a:gd name="connsiteX145" fmla="*/ 1270487 w 3173643"/>
                <a:gd name="connsiteY145" fmla="*/ 126936 h 2967700"/>
                <a:gd name="connsiteX146" fmla="*/ 1309368 w 3173643"/>
                <a:gd name="connsiteY146" fmla="*/ 130367 h 2967700"/>
                <a:gd name="connsiteX147" fmla="*/ 1348249 w 3173643"/>
                <a:gd name="connsiteY147" fmla="*/ 134941 h 2967700"/>
                <a:gd name="connsiteX148" fmla="*/ 1387131 w 3173643"/>
                <a:gd name="connsiteY148" fmla="*/ 140659 h 2967700"/>
                <a:gd name="connsiteX149" fmla="*/ 1426011 w 3173643"/>
                <a:gd name="connsiteY149" fmla="*/ 145233 h 2967700"/>
                <a:gd name="connsiteX150" fmla="*/ 1464891 w 3173643"/>
                <a:gd name="connsiteY150" fmla="*/ 147520 h 2967700"/>
                <a:gd name="connsiteX151" fmla="*/ 1502630 w 3173643"/>
                <a:gd name="connsiteY151" fmla="*/ 147520 h 2967700"/>
                <a:gd name="connsiteX152" fmla="*/ 1538080 w 3173643"/>
                <a:gd name="connsiteY152" fmla="*/ 142945 h 2967700"/>
                <a:gd name="connsiteX153" fmla="*/ 1573531 w 3173643"/>
                <a:gd name="connsiteY153" fmla="*/ 133797 h 2967700"/>
                <a:gd name="connsiteX154" fmla="*/ 1607837 w 3173643"/>
                <a:gd name="connsiteY154" fmla="*/ 120075 h 2967700"/>
                <a:gd name="connsiteX155" fmla="*/ 1642143 w 3173643"/>
                <a:gd name="connsiteY155" fmla="*/ 101777 h 2967700"/>
                <a:gd name="connsiteX156" fmla="*/ 1676450 w 3173643"/>
                <a:gd name="connsiteY156" fmla="*/ 83480 h 2967700"/>
                <a:gd name="connsiteX157" fmla="*/ 1710756 w 3173643"/>
                <a:gd name="connsiteY157" fmla="*/ 62896 h 2967700"/>
                <a:gd name="connsiteX158" fmla="*/ 1743919 w 3173643"/>
                <a:gd name="connsiteY158" fmla="*/ 43455 h 2967700"/>
                <a:gd name="connsiteX159" fmla="*/ 1779370 w 3173643"/>
                <a:gd name="connsiteY159" fmla="*/ 26302 h 2967700"/>
                <a:gd name="connsiteX160" fmla="*/ 1813676 w 3173643"/>
                <a:gd name="connsiteY160" fmla="*/ 12579 h 2967700"/>
                <a:gd name="connsiteX161" fmla="*/ 1849126 w 3173643"/>
                <a:gd name="connsiteY161" fmla="*/ 3430 h 296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Lst>
              <a:rect l="l" t="t" r="r" b="b"/>
              <a:pathLst>
                <a:path w="3173643" h="2967700">
                  <a:moveTo>
                    <a:pt x="1885720" y="0"/>
                  </a:moveTo>
                  <a:lnTo>
                    <a:pt x="1922313" y="3430"/>
                  </a:lnTo>
                  <a:lnTo>
                    <a:pt x="1957763" y="12579"/>
                  </a:lnTo>
                  <a:lnTo>
                    <a:pt x="1992070" y="26302"/>
                  </a:lnTo>
                  <a:lnTo>
                    <a:pt x="2027519" y="43455"/>
                  </a:lnTo>
                  <a:lnTo>
                    <a:pt x="2060683" y="62896"/>
                  </a:lnTo>
                  <a:lnTo>
                    <a:pt x="2094991" y="83480"/>
                  </a:lnTo>
                  <a:lnTo>
                    <a:pt x="2129297" y="101777"/>
                  </a:lnTo>
                  <a:lnTo>
                    <a:pt x="2163602" y="120075"/>
                  </a:lnTo>
                  <a:lnTo>
                    <a:pt x="2196766" y="133797"/>
                  </a:lnTo>
                  <a:lnTo>
                    <a:pt x="2233360" y="142945"/>
                  </a:lnTo>
                  <a:lnTo>
                    <a:pt x="2268809" y="147520"/>
                  </a:lnTo>
                  <a:lnTo>
                    <a:pt x="2306546" y="147520"/>
                  </a:lnTo>
                  <a:lnTo>
                    <a:pt x="2345428" y="145233"/>
                  </a:lnTo>
                  <a:lnTo>
                    <a:pt x="2384308" y="140659"/>
                  </a:lnTo>
                  <a:lnTo>
                    <a:pt x="2423190" y="134941"/>
                  </a:lnTo>
                  <a:lnTo>
                    <a:pt x="2462070" y="130367"/>
                  </a:lnTo>
                  <a:lnTo>
                    <a:pt x="2500951" y="126936"/>
                  </a:lnTo>
                  <a:lnTo>
                    <a:pt x="2537544" y="128079"/>
                  </a:lnTo>
                  <a:lnTo>
                    <a:pt x="2572995" y="132653"/>
                  </a:lnTo>
                  <a:lnTo>
                    <a:pt x="2607301" y="142945"/>
                  </a:lnTo>
                  <a:lnTo>
                    <a:pt x="2635891" y="157812"/>
                  </a:lnTo>
                  <a:lnTo>
                    <a:pt x="2663335" y="177253"/>
                  </a:lnTo>
                  <a:lnTo>
                    <a:pt x="2687350" y="200124"/>
                  </a:lnTo>
                  <a:lnTo>
                    <a:pt x="2711365" y="226426"/>
                  </a:lnTo>
                  <a:lnTo>
                    <a:pt x="2733093" y="253871"/>
                  </a:lnTo>
                  <a:lnTo>
                    <a:pt x="2754820" y="282461"/>
                  </a:lnTo>
                  <a:lnTo>
                    <a:pt x="2776547" y="311049"/>
                  </a:lnTo>
                  <a:lnTo>
                    <a:pt x="2798275" y="338495"/>
                  </a:lnTo>
                  <a:lnTo>
                    <a:pt x="2821146" y="364797"/>
                  </a:lnTo>
                  <a:lnTo>
                    <a:pt x="2847448" y="387669"/>
                  </a:lnTo>
                  <a:lnTo>
                    <a:pt x="2872607" y="408253"/>
                  </a:lnTo>
                  <a:lnTo>
                    <a:pt x="2901195" y="424261"/>
                  </a:lnTo>
                  <a:lnTo>
                    <a:pt x="2932071" y="437985"/>
                  </a:lnTo>
                  <a:lnTo>
                    <a:pt x="2965233" y="449420"/>
                  </a:lnTo>
                  <a:lnTo>
                    <a:pt x="2999539" y="459712"/>
                  </a:lnTo>
                  <a:lnTo>
                    <a:pt x="3033847" y="468861"/>
                  </a:lnTo>
                  <a:lnTo>
                    <a:pt x="3069297" y="478010"/>
                  </a:lnTo>
                  <a:lnTo>
                    <a:pt x="3102460" y="488302"/>
                  </a:lnTo>
                  <a:lnTo>
                    <a:pt x="3135622" y="499737"/>
                  </a:lnTo>
                  <a:lnTo>
                    <a:pt x="3166499" y="513461"/>
                  </a:lnTo>
                  <a:lnTo>
                    <a:pt x="3173643" y="517926"/>
                  </a:lnTo>
                  <a:lnTo>
                    <a:pt x="3173643" y="2967700"/>
                  </a:lnTo>
                  <a:lnTo>
                    <a:pt x="452321" y="2967700"/>
                  </a:lnTo>
                  <a:lnTo>
                    <a:pt x="450560" y="2961831"/>
                  </a:lnTo>
                  <a:lnTo>
                    <a:pt x="439125" y="2928666"/>
                  </a:lnTo>
                  <a:lnTo>
                    <a:pt x="425402" y="2897790"/>
                  </a:lnTo>
                  <a:lnTo>
                    <a:pt x="409392" y="2869201"/>
                  </a:lnTo>
                  <a:lnTo>
                    <a:pt x="388809" y="2844043"/>
                  </a:lnTo>
                  <a:lnTo>
                    <a:pt x="365937" y="2817741"/>
                  </a:lnTo>
                  <a:lnTo>
                    <a:pt x="339636" y="2794870"/>
                  </a:lnTo>
                  <a:lnTo>
                    <a:pt x="311046" y="2773142"/>
                  </a:lnTo>
                  <a:lnTo>
                    <a:pt x="282458" y="2751415"/>
                  </a:lnTo>
                  <a:lnTo>
                    <a:pt x="253870" y="2729687"/>
                  </a:lnTo>
                  <a:lnTo>
                    <a:pt x="226423" y="2707959"/>
                  </a:lnTo>
                  <a:lnTo>
                    <a:pt x="200122" y="2683944"/>
                  </a:lnTo>
                  <a:lnTo>
                    <a:pt x="177251" y="2659930"/>
                  </a:lnTo>
                  <a:lnTo>
                    <a:pt x="157812" y="2632484"/>
                  </a:lnTo>
                  <a:lnTo>
                    <a:pt x="142945" y="2603895"/>
                  </a:lnTo>
                  <a:lnTo>
                    <a:pt x="132653" y="2569589"/>
                  </a:lnTo>
                  <a:lnTo>
                    <a:pt x="128079" y="2534138"/>
                  </a:lnTo>
                  <a:lnTo>
                    <a:pt x="126934" y="2497543"/>
                  </a:lnTo>
                  <a:lnTo>
                    <a:pt x="130365" y="2458662"/>
                  </a:lnTo>
                  <a:lnTo>
                    <a:pt x="134940" y="2419782"/>
                  </a:lnTo>
                  <a:lnTo>
                    <a:pt x="140657" y="2380900"/>
                  </a:lnTo>
                  <a:lnTo>
                    <a:pt x="145232" y="2342019"/>
                  </a:lnTo>
                  <a:lnTo>
                    <a:pt x="147519" y="2303138"/>
                  </a:lnTo>
                  <a:lnTo>
                    <a:pt x="147519" y="2265400"/>
                  </a:lnTo>
                  <a:lnTo>
                    <a:pt x="142945" y="2229950"/>
                  </a:lnTo>
                  <a:lnTo>
                    <a:pt x="133796" y="2194499"/>
                  </a:lnTo>
                  <a:lnTo>
                    <a:pt x="120073" y="2161335"/>
                  </a:lnTo>
                  <a:lnTo>
                    <a:pt x="102920" y="2127029"/>
                  </a:lnTo>
                  <a:lnTo>
                    <a:pt x="83479" y="2092723"/>
                  </a:lnTo>
                  <a:lnTo>
                    <a:pt x="62897" y="2058415"/>
                  </a:lnTo>
                  <a:lnTo>
                    <a:pt x="43456" y="2025251"/>
                  </a:lnTo>
                  <a:lnTo>
                    <a:pt x="26302" y="1989801"/>
                  </a:lnTo>
                  <a:lnTo>
                    <a:pt x="12580" y="1955494"/>
                  </a:lnTo>
                  <a:lnTo>
                    <a:pt x="3431" y="1920043"/>
                  </a:lnTo>
                  <a:lnTo>
                    <a:pt x="0" y="1883449"/>
                  </a:lnTo>
                  <a:lnTo>
                    <a:pt x="3431" y="1846856"/>
                  </a:lnTo>
                  <a:lnTo>
                    <a:pt x="12580" y="1811405"/>
                  </a:lnTo>
                  <a:lnTo>
                    <a:pt x="26302" y="1777098"/>
                  </a:lnTo>
                  <a:lnTo>
                    <a:pt x="43456" y="1741648"/>
                  </a:lnTo>
                  <a:lnTo>
                    <a:pt x="62897" y="1708484"/>
                  </a:lnTo>
                  <a:lnTo>
                    <a:pt x="83479" y="1674178"/>
                  </a:lnTo>
                  <a:lnTo>
                    <a:pt x="102920" y="1639870"/>
                  </a:lnTo>
                  <a:lnTo>
                    <a:pt x="120073" y="1605564"/>
                  </a:lnTo>
                  <a:lnTo>
                    <a:pt x="133796" y="1572400"/>
                  </a:lnTo>
                  <a:lnTo>
                    <a:pt x="142945" y="1536949"/>
                  </a:lnTo>
                  <a:lnTo>
                    <a:pt x="147519" y="1501500"/>
                  </a:lnTo>
                  <a:lnTo>
                    <a:pt x="147519" y="1463762"/>
                  </a:lnTo>
                  <a:lnTo>
                    <a:pt x="145232" y="1424880"/>
                  </a:lnTo>
                  <a:lnTo>
                    <a:pt x="140657" y="1386000"/>
                  </a:lnTo>
                  <a:lnTo>
                    <a:pt x="134940" y="1347118"/>
                  </a:lnTo>
                  <a:lnTo>
                    <a:pt x="130365" y="1308237"/>
                  </a:lnTo>
                  <a:lnTo>
                    <a:pt x="126934" y="1269356"/>
                  </a:lnTo>
                  <a:lnTo>
                    <a:pt x="128079" y="1232762"/>
                  </a:lnTo>
                  <a:lnTo>
                    <a:pt x="132653" y="1197312"/>
                  </a:lnTo>
                  <a:lnTo>
                    <a:pt x="142945" y="1163004"/>
                  </a:lnTo>
                  <a:lnTo>
                    <a:pt x="157812" y="1134416"/>
                  </a:lnTo>
                  <a:lnTo>
                    <a:pt x="177251" y="1106970"/>
                  </a:lnTo>
                  <a:lnTo>
                    <a:pt x="200122" y="1082955"/>
                  </a:lnTo>
                  <a:lnTo>
                    <a:pt x="226423" y="1058941"/>
                  </a:lnTo>
                  <a:lnTo>
                    <a:pt x="253870" y="1037212"/>
                  </a:lnTo>
                  <a:lnTo>
                    <a:pt x="282458" y="1015484"/>
                  </a:lnTo>
                  <a:lnTo>
                    <a:pt x="311046" y="993757"/>
                  </a:lnTo>
                  <a:lnTo>
                    <a:pt x="339636" y="972029"/>
                  </a:lnTo>
                  <a:lnTo>
                    <a:pt x="365937" y="949159"/>
                  </a:lnTo>
                  <a:lnTo>
                    <a:pt x="388809" y="922857"/>
                  </a:lnTo>
                  <a:lnTo>
                    <a:pt x="409392" y="897698"/>
                  </a:lnTo>
                  <a:lnTo>
                    <a:pt x="425402" y="869109"/>
                  </a:lnTo>
                  <a:lnTo>
                    <a:pt x="439125" y="838233"/>
                  </a:lnTo>
                  <a:lnTo>
                    <a:pt x="450560" y="805069"/>
                  </a:lnTo>
                  <a:lnTo>
                    <a:pt x="460852" y="770761"/>
                  </a:lnTo>
                  <a:lnTo>
                    <a:pt x="470001" y="736455"/>
                  </a:lnTo>
                  <a:lnTo>
                    <a:pt x="479150" y="701004"/>
                  </a:lnTo>
                  <a:lnTo>
                    <a:pt x="489442" y="667841"/>
                  </a:lnTo>
                  <a:lnTo>
                    <a:pt x="500877" y="634677"/>
                  </a:lnTo>
                  <a:lnTo>
                    <a:pt x="514600" y="603802"/>
                  </a:lnTo>
                  <a:lnTo>
                    <a:pt x="531753" y="576357"/>
                  </a:lnTo>
                  <a:lnTo>
                    <a:pt x="552336" y="551198"/>
                  </a:lnTo>
                  <a:lnTo>
                    <a:pt x="577494" y="530614"/>
                  </a:lnTo>
                  <a:lnTo>
                    <a:pt x="604941" y="513461"/>
                  </a:lnTo>
                  <a:lnTo>
                    <a:pt x="635815" y="499737"/>
                  </a:lnTo>
                  <a:lnTo>
                    <a:pt x="668979" y="488302"/>
                  </a:lnTo>
                  <a:lnTo>
                    <a:pt x="702142" y="478010"/>
                  </a:lnTo>
                  <a:lnTo>
                    <a:pt x="737592" y="468861"/>
                  </a:lnTo>
                  <a:lnTo>
                    <a:pt x="771898" y="459712"/>
                  </a:lnTo>
                  <a:lnTo>
                    <a:pt x="806205" y="449420"/>
                  </a:lnTo>
                  <a:lnTo>
                    <a:pt x="839368" y="437985"/>
                  </a:lnTo>
                  <a:lnTo>
                    <a:pt x="870244" y="424261"/>
                  </a:lnTo>
                  <a:lnTo>
                    <a:pt x="898833" y="408253"/>
                  </a:lnTo>
                  <a:lnTo>
                    <a:pt x="923991" y="387669"/>
                  </a:lnTo>
                  <a:lnTo>
                    <a:pt x="950293" y="364797"/>
                  </a:lnTo>
                  <a:lnTo>
                    <a:pt x="973165" y="338495"/>
                  </a:lnTo>
                  <a:lnTo>
                    <a:pt x="994892" y="311049"/>
                  </a:lnTo>
                  <a:lnTo>
                    <a:pt x="1016619" y="282461"/>
                  </a:lnTo>
                  <a:lnTo>
                    <a:pt x="1038347" y="253871"/>
                  </a:lnTo>
                  <a:lnTo>
                    <a:pt x="1060074" y="226426"/>
                  </a:lnTo>
                  <a:lnTo>
                    <a:pt x="1084089" y="200124"/>
                  </a:lnTo>
                  <a:lnTo>
                    <a:pt x="1108103" y="177253"/>
                  </a:lnTo>
                  <a:lnTo>
                    <a:pt x="1135549" y="157812"/>
                  </a:lnTo>
                  <a:lnTo>
                    <a:pt x="1164137" y="142945"/>
                  </a:lnTo>
                  <a:lnTo>
                    <a:pt x="1198445" y="132653"/>
                  </a:lnTo>
                  <a:lnTo>
                    <a:pt x="1233895" y="128079"/>
                  </a:lnTo>
                  <a:lnTo>
                    <a:pt x="1270487" y="126936"/>
                  </a:lnTo>
                  <a:lnTo>
                    <a:pt x="1309368" y="130367"/>
                  </a:lnTo>
                  <a:lnTo>
                    <a:pt x="1348249" y="134941"/>
                  </a:lnTo>
                  <a:lnTo>
                    <a:pt x="1387131" y="140659"/>
                  </a:lnTo>
                  <a:lnTo>
                    <a:pt x="1426011" y="145233"/>
                  </a:lnTo>
                  <a:lnTo>
                    <a:pt x="1464891" y="147520"/>
                  </a:lnTo>
                  <a:lnTo>
                    <a:pt x="1502630" y="147520"/>
                  </a:lnTo>
                  <a:lnTo>
                    <a:pt x="1538080" y="142945"/>
                  </a:lnTo>
                  <a:lnTo>
                    <a:pt x="1573531" y="133797"/>
                  </a:lnTo>
                  <a:lnTo>
                    <a:pt x="1607837" y="120075"/>
                  </a:lnTo>
                  <a:lnTo>
                    <a:pt x="1642143" y="101777"/>
                  </a:lnTo>
                  <a:lnTo>
                    <a:pt x="1676450" y="83480"/>
                  </a:lnTo>
                  <a:lnTo>
                    <a:pt x="1710756" y="62896"/>
                  </a:lnTo>
                  <a:lnTo>
                    <a:pt x="1743919" y="43455"/>
                  </a:lnTo>
                  <a:lnTo>
                    <a:pt x="1779370" y="26302"/>
                  </a:lnTo>
                  <a:lnTo>
                    <a:pt x="1813676" y="12579"/>
                  </a:lnTo>
                  <a:lnTo>
                    <a:pt x="1849126" y="343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66" name="Group 28">
            <a:extLst>
              <a:ext uri="{FF2B5EF4-FFF2-40B4-BE49-F238E27FC236}">
                <a16:creationId xmlns:a16="http://schemas.microsoft.com/office/drawing/2014/main" id="{990CD16F-8620-4B36-8D85-DB9DD98696D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610946" y="2529102"/>
            <a:ext cx="3361914" cy="3357830"/>
            <a:chOff x="5610946" y="2529102"/>
            <a:chExt cx="3361914" cy="3357830"/>
          </a:xfrm>
        </p:grpSpPr>
        <p:sp>
          <p:nvSpPr>
            <p:cNvPr id="67" name="Freeform: Shape 29">
              <a:extLst>
                <a:ext uri="{FF2B5EF4-FFF2-40B4-BE49-F238E27FC236}">
                  <a16:creationId xmlns:a16="http://schemas.microsoft.com/office/drawing/2014/main" id="{4AF1E51D-8E17-4D73-9B13-D0D66F9E2AF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610946" y="2529102"/>
              <a:ext cx="3361914" cy="3357830"/>
            </a:xfrm>
            <a:custGeom>
              <a:avLst/>
              <a:gdLst>
                <a:gd name="connsiteX0" fmla="*/ 3095991 w 6191980"/>
                <a:gd name="connsiteY0" fmla="*/ 0 h 6184462"/>
                <a:gd name="connsiteX1" fmla="*/ 3156069 w 6191980"/>
                <a:gd name="connsiteY1" fmla="*/ 5631 h 6184462"/>
                <a:gd name="connsiteX2" fmla="*/ 3214272 w 6191980"/>
                <a:gd name="connsiteY2" fmla="*/ 20652 h 6184462"/>
                <a:gd name="connsiteX3" fmla="*/ 3270598 w 6191980"/>
                <a:gd name="connsiteY3" fmla="*/ 43182 h 6184462"/>
                <a:gd name="connsiteX4" fmla="*/ 3328798 w 6191980"/>
                <a:gd name="connsiteY4" fmla="*/ 71344 h 6184462"/>
                <a:gd name="connsiteX5" fmla="*/ 3383247 w 6191980"/>
                <a:gd name="connsiteY5" fmla="*/ 103262 h 6184462"/>
                <a:gd name="connsiteX6" fmla="*/ 3439573 w 6191980"/>
                <a:gd name="connsiteY6" fmla="*/ 137057 h 6184462"/>
                <a:gd name="connsiteX7" fmla="*/ 3495897 w 6191980"/>
                <a:gd name="connsiteY7" fmla="*/ 167096 h 6184462"/>
                <a:gd name="connsiteX8" fmla="*/ 3552221 w 6191980"/>
                <a:gd name="connsiteY8" fmla="*/ 197137 h 6184462"/>
                <a:gd name="connsiteX9" fmla="*/ 3606669 w 6191980"/>
                <a:gd name="connsiteY9" fmla="*/ 219666 h 6184462"/>
                <a:gd name="connsiteX10" fmla="*/ 3666749 w 6191980"/>
                <a:gd name="connsiteY10" fmla="*/ 234686 h 6184462"/>
                <a:gd name="connsiteX11" fmla="*/ 3724950 w 6191980"/>
                <a:gd name="connsiteY11" fmla="*/ 242197 h 6184462"/>
                <a:gd name="connsiteX12" fmla="*/ 3786907 w 6191980"/>
                <a:gd name="connsiteY12" fmla="*/ 242197 h 6184462"/>
                <a:gd name="connsiteX13" fmla="*/ 3850743 w 6191980"/>
                <a:gd name="connsiteY13" fmla="*/ 238443 h 6184462"/>
                <a:gd name="connsiteX14" fmla="*/ 3914577 w 6191980"/>
                <a:gd name="connsiteY14" fmla="*/ 230932 h 6184462"/>
                <a:gd name="connsiteX15" fmla="*/ 3978413 w 6191980"/>
                <a:gd name="connsiteY15" fmla="*/ 221545 h 6184462"/>
                <a:gd name="connsiteX16" fmla="*/ 4042247 w 6191980"/>
                <a:gd name="connsiteY16" fmla="*/ 214035 h 6184462"/>
                <a:gd name="connsiteX17" fmla="*/ 4106083 w 6191980"/>
                <a:gd name="connsiteY17" fmla="*/ 208401 h 6184462"/>
                <a:gd name="connsiteX18" fmla="*/ 4166161 w 6191980"/>
                <a:gd name="connsiteY18" fmla="*/ 210279 h 6184462"/>
                <a:gd name="connsiteX19" fmla="*/ 4224364 w 6191980"/>
                <a:gd name="connsiteY19" fmla="*/ 217789 h 6184462"/>
                <a:gd name="connsiteX20" fmla="*/ 4280690 w 6191980"/>
                <a:gd name="connsiteY20" fmla="*/ 234686 h 6184462"/>
                <a:gd name="connsiteX21" fmla="*/ 4327628 w 6191980"/>
                <a:gd name="connsiteY21" fmla="*/ 259094 h 6184462"/>
                <a:gd name="connsiteX22" fmla="*/ 4372686 w 6191980"/>
                <a:gd name="connsiteY22" fmla="*/ 291012 h 6184462"/>
                <a:gd name="connsiteX23" fmla="*/ 4412114 w 6191980"/>
                <a:gd name="connsiteY23" fmla="*/ 328561 h 6184462"/>
                <a:gd name="connsiteX24" fmla="*/ 4451542 w 6191980"/>
                <a:gd name="connsiteY24" fmla="*/ 371743 h 6184462"/>
                <a:gd name="connsiteX25" fmla="*/ 4487214 w 6191980"/>
                <a:gd name="connsiteY25" fmla="*/ 416803 h 6184462"/>
                <a:gd name="connsiteX26" fmla="*/ 4522886 w 6191980"/>
                <a:gd name="connsiteY26" fmla="*/ 463741 h 6184462"/>
                <a:gd name="connsiteX27" fmla="*/ 4558559 w 6191980"/>
                <a:gd name="connsiteY27" fmla="*/ 510678 h 6184462"/>
                <a:gd name="connsiteX28" fmla="*/ 4594231 w 6191980"/>
                <a:gd name="connsiteY28" fmla="*/ 555737 h 6184462"/>
                <a:gd name="connsiteX29" fmla="*/ 4631782 w 6191980"/>
                <a:gd name="connsiteY29" fmla="*/ 598919 h 6184462"/>
                <a:gd name="connsiteX30" fmla="*/ 4674964 w 6191980"/>
                <a:gd name="connsiteY30" fmla="*/ 636471 h 6184462"/>
                <a:gd name="connsiteX31" fmla="*/ 4716270 w 6191980"/>
                <a:gd name="connsiteY31" fmla="*/ 670266 h 6184462"/>
                <a:gd name="connsiteX32" fmla="*/ 4763206 w 6191980"/>
                <a:gd name="connsiteY32" fmla="*/ 696549 h 6184462"/>
                <a:gd name="connsiteX33" fmla="*/ 4813899 w 6191980"/>
                <a:gd name="connsiteY33" fmla="*/ 719079 h 6184462"/>
                <a:gd name="connsiteX34" fmla="*/ 4868345 w 6191980"/>
                <a:gd name="connsiteY34" fmla="*/ 737854 h 6184462"/>
                <a:gd name="connsiteX35" fmla="*/ 4924669 w 6191980"/>
                <a:gd name="connsiteY35" fmla="*/ 754751 h 6184462"/>
                <a:gd name="connsiteX36" fmla="*/ 4980995 w 6191980"/>
                <a:gd name="connsiteY36" fmla="*/ 769772 h 6184462"/>
                <a:gd name="connsiteX37" fmla="*/ 5039198 w 6191980"/>
                <a:gd name="connsiteY37" fmla="*/ 784792 h 6184462"/>
                <a:gd name="connsiteX38" fmla="*/ 5093644 w 6191980"/>
                <a:gd name="connsiteY38" fmla="*/ 801690 h 6184462"/>
                <a:gd name="connsiteX39" fmla="*/ 5148091 w 6191980"/>
                <a:gd name="connsiteY39" fmla="*/ 820464 h 6184462"/>
                <a:gd name="connsiteX40" fmla="*/ 5198784 w 6191980"/>
                <a:gd name="connsiteY40" fmla="*/ 842995 h 6184462"/>
                <a:gd name="connsiteX41" fmla="*/ 5243845 w 6191980"/>
                <a:gd name="connsiteY41" fmla="*/ 871157 h 6184462"/>
                <a:gd name="connsiteX42" fmla="*/ 5285151 w 6191980"/>
                <a:gd name="connsiteY42" fmla="*/ 904952 h 6184462"/>
                <a:gd name="connsiteX43" fmla="*/ 5318944 w 6191980"/>
                <a:gd name="connsiteY43" fmla="*/ 946257 h 6184462"/>
                <a:gd name="connsiteX44" fmla="*/ 5347108 w 6191980"/>
                <a:gd name="connsiteY44" fmla="*/ 991317 h 6184462"/>
                <a:gd name="connsiteX45" fmla="*/ 5369636 w 6191980"/>
                <a:gd name="connsiteY45" fmla="*/ 1042007 h 6184462"/>
                <a:gd name="connsiteX46" fmla="*/ 5388410 w 6191980"/>
                <a:gd name="connsiteY46" fmla="*/ 1096456 h 6184462"/>
                <a:gd name="connsiteX47" fmla="*/ 5405308 w 6191980"/>
                <a:gd name="connsiteY47" fmla="*/ 1150903 h 6184462"/>
                <a:gd name="connsiteX48" fmla="*/ 5420328 w 6191980"/>
                <a:gd name="connsiteY48" fmla="*/ 1209105 h 6184462"/>
                <a:gd name="connsiteX49" fmla="*/ 5435349 w 6191980"/>
                <a:gd name="connsiteY49" fmla="*/ 1265429 h 6184462"/>
                <a:gd name="connsiteX50" fmla="*/ 5452246 w 6191980"/>
                <a:gd name="connsiteY50" fmla="*/ 1321755 h 6184462"/>
                <a:gd name="connsiteX51" fmla="*/ 5471021 w 6191980"/>
                <a:gd name="connsiteY51" fmla="*/ 1376203 h 6184462"/>
                <a:gd name="connsiteX52" fmla="*/ 5493550 w 6191980"/>
                <a:gd name="connsiteY52" fmla="*/ 1426896 h 6184462"/>
                <a:gd name="connsiteX53" fmla="*/ 5519836 w 6191980"/>
                <a:gd name="connsiteY53" fmla="*/ 1473832 h 6184462"/>
                <a:gd name="connsiteX54" fmla="*/ 5553632 w 6191980"/>
                <a:gd name="connsiteY54" fmla="*/ 1515138 h 6184462"/>
                <a:gd name="connsiteX55" fmla="*/ 5591181 w 6191980"/>
                <a:gd name="connsiteY55" fmla="*/ 1558320 h 6184462"/>
                <a:gd name="connsiteX56" fmla="*/ 5634364 w 6191980"/>
                <a:gd name="connsiteY56" fmla="*/ 1595869 h 6184462"/>
                <a:gd name="connsiteX57" fmla="*/ 5679425 w 6191980"/>
                <a:gd name="connsiteY57" fmla="*/ 1631541 h 6184462"/>
                <a:gd name="connsiteX58" fmla="*/ 5728238 w 6191980"/>
                <a:gd name="connsiteY58" fmla="*/ 1667213 h 6184462"/>
                <a:gd name="connsiteX59" fmla="*/ 5775175 w 6191980"/>
                <a:gd name="connsiteY59" fmla="*/ 1702885 h 6184462"/>
                <a:gd name="connsiteX60" fmla="*/ 5820236 w 6191980"/>
                <a:gd name="connsiteY60" fmla="*/ 1738560 h 6184462"/>
                <a:gd name="connsiteX61" fmla="*/ 5863416 w 6191980"/>
                <a:gd name="connsiteY61" fmla="*/ 1777986 h 6184462"/>
                <a:gd name="connsiteX62" fmla="*/ 5900968 w 6191980"/>
                <a:gd name="connsiteY62" fmla="*/ 1817414 h 6184462"/>
                <a:gd name="connsiteX63" fmla="*/ 5932886 w 6191980"/>
                <a:gd name="connsiteY63" fmla="*/ 1862474 h 6184462"/>
                <a:gd name="connsiteX64" fmla="*/ 5957294 w 6191980"/>
                <a:gd name="connsiteY64" fmla="*/ 1909410 h 6184462"/>
                <a:gd name="connsiteX65" fmla="*/ 5974191 w 6191980"/>
                <a:gd name="connsiteY65" fmla="*/ 1965736 h 6184462"/>
                <a:gd name="connsiteX66" fmla="*/ 5981700 w 6191980"/>
                <a:gd name="connsiteY66" fmla="*/ 2023938 h 6184462"/>
                <a:gd name="connsiteX67" fmla="*/ 5983578 w 6191980"/>
                <a:gd name="connsiteY67" fmla="*/ 2084018 h 6184462"/>
                <a:gd name="connsiteX68" fmla="*/ 5977945 w 6191980"/>
                <a:gd name="connsiteY68" fmla="*/ 2147852 h 6184462"/>
                <a:gd name="connsiteX69" fmla="*/ 5970435 w 6191980"/>
                <a:gd name="connsiteY69" fmla="*/ 2211686 h 6184462"/>
                <a:gd name="connsiteX70" fmla="*/ 5961048 w 6191980"/>
                <a:gd name="connsiteY70" fmla="*/ 2275522 h 6184462"/>
                <a:gd name="connsiteX71" fmla="*/ 5953538 w 6191980"/>
                <a:gd name="connsiteY71" fmla="*/ 2339356 h 6184462"/>
                <a:gd name="connsiteX72" fmla="*/ 5949784 w 6191980"/>
                <a:gd name="connsiteY72" fmla="*/ 2403192 h 6184462"/>
                <a:gd name="connsiteX73" fmla="*/ 5949784 w 6191980"/>
                <a:gd name="connsiteY73" fmla="*/ 2465149 h 6184462"/>
                <a:gd name="connsiteX74" fmla="*/ 5957294 w 6191980"/>
                <a:gd name="connsiteY74" fmla="*/ 2523350 h 6184462"/>
                <a:gd name="connsiteX75" fmla="*/ 5972312 w 6191980"/>
                <a:gd name="connsiteY75" fmla="*/ 2581552 h 6184462"/>
                <a:gd name="connsiteX76" fmla="*/ 5994843 w 6191980"/>
                <a:gd name="connsiteY76" fmla="*/ 2636001 h 6184462"/>
                <a:gd name="connsiteX77" fmla="*/ 6024884 w 6191980"/>
                <a:gd name="connsiteY77" fmla="*/ 2692325 h 6184462"/>
                <a:gd name="connsiteX78" fmla="*/ 6054922 w 6191980"/>
                <a:gd name="connsiteY78" fmla="*/ 2748651 h 6184462"/>
                <a:gd name="connsiteX79" fmla="*/ 6088718 w 6191980"/>
                <a:gd name="connsiteY79" fmla="*/ 2804974 h 6184462"/>
                <a:gd name="connsiteX80" fmla="*/ 6120634 w 6191980"/>
                <a:gd name="connsiteY80" fmla="*/ 2859423 h 6184462"/>
                <a:gd name="connsiteX81" fmla="*/ 6148798 w 6191980"/>
                <a:gd name="connsiteY81" fmla="*/ 2917624 h 6184462"/>
                <a:gd name="connsiteX82" fmla="*/ 6171326 w 6191980"/>
                <a:gd name="connsiteY82" fmla="*/ 2973950 h 6184462"/>
                <a:gd name="connsiteX83" fmla="*/ 6186347 w 6191980"/>
                <a:gd name="connsiteY83" fmla="*/ 3032152 h 6184462"/>
                <a:gd name="connsiteX84" fmla="*/ 6191980 w 6191980"/>
                <a:gd name="connsiteY84" fmla="*/ 3092230 h 6184462"/>
                <a:gd name="connsiteX85" fmla="*/ 6186347 w 6191980"/>
                <a:gd name="connsiteY85" fmla="*/ 3152310 h 6184462"/>
                <a:gd name="connsiteX86" fmla="*/ 6171326 w 6191980"/>
                <a:gd name="connsiteY86" fmla="*/ 3210513 h 6184462"/>
                <a:gd name="connsiteX87" fmla="*/ 6148798 w 6191980"/>
                <a:gd name="connsiteY87" fmla="*/ 3266839 h 6184462"/>
                <a:gd name="connsiteX88" fmla="*/ 6120634 w 6191980"/>
                <a:gd name="connsiteY88" fmla="*/ 3325039 h 6184462"/>
                <a:gd name="connsiteX89" fmla="*/ 6088718 w 6191980"/>
                <a:gd name="connsiteY89" fmla="*/ 3379488 h 6184462"/>
                <a:gd name="connsiteX90" fmla="*/ 6054922 w 6191980"/>
                <a:gd name="connsiteY90" fmla="*/ 3435814 h 6184462"/>
                <a:gd name="connsiteX91" fmla="*/ 6024884 w 6191980"/>
                <a:gd name="connsiteY91" fmla="*/ 3492137 h 6184462"/>
                <a:gd name="connsiteX92" fmla="*/ 5994843 w 6191980"/>
                <a:gd name="connsiteY92" fmla="*/ 3548461 h 6184462"/>
                <a:gd name="connsiteX93" fmla="*/ 5972312 w 6191980"/>
                <a:gd name="connsiteY93" fmla="*/ 3602910 h 6184462"/>
                <a:gd name="connsiteX94" fmla="*/ 5957294 w 6191980"/>
                <a:gd name="connsiteY94" fmla="*/ 3661113 h 6184462"/>
                <a:gd name="connsiteX95" fmla="*/ 5949784 w 6191980"/>
                <a:gd name="connsiteY95" fmla="*/ 3719313 h 6184462"/>
                <a:gd name="connsiteX96" fmla="*/ 5949784 w 6191980"/>
                <a:gd name="connsiteY96" fmla="*/ 3781272 h 6184462"/>
                <a:gd name="connsiteX97" fmla="*/ 5953538 w 6191980"/>
                <a:gd name="connsiteY97" fmla="*/ 3845106 h 6184462"/>
                <a:gd name="connsiteX98" fmla="*/ 5961048 w 6191980"/>
                <a:gd name="connsiteY98" fmla="*/ 3908940 h 6184462"/>
                <a:gd name="connsiteX99" fmla="*/ 5970435 w 6191980"/>
                <a:gd name="connsiteY99" fmla="*/ 3972776 h 6184462"/>
                <a:gd name="connsiteX100" fmla="*/ 5977945 w 6191980"/>
                <a:gd name="connsiteY100" fmla="*/ 4036610 h 6184462"/>
                <a:gd name="connsiteX101" fmla="*/ 5983578 w 6191980"/>
                <a:gd name="connsiteY101" fmla="*/ 4100444 h 6184462"/>
                <a:gd name="connsiteX102" fmla="*/ 5981700 w 6191980"/>
                <a:gd name="connsiteY102" fmla="*/ 4160526 h 6184462"/>
                <a:gd name="connsiteX103" fmla="*/ 5974191 w 6191980"/>
                <a:gd name="connsiteY103" fmla="*/ 4218729 h 6184462"/>
                <a:gd name="connsiteX104" fmla="*/ 5957294 w 6191980"/>
                <a:gd name="connsiteY104" fmla="*/ 4275053 h 6184462"/>
                <a:gd name="connsiteX105" fmla="*/ 5932886 w 6191980"/>
                <a:gd name="connsiteY105" fmla="*/ 4321989 h 6184462"/>
                <a:gd name="connsiteX106" fmla="*/ 5900968 w 6191980"/>
                <a:gd name="connsiteY106" fmla="*/ 4367050 h 6184462"/>
                <a:gd name="connsiteX107" fmla="*/ 5863416 w 6191980"/>
                <a:gd name="connsiteY107" fmla="*/ 4406477 h 6184462"/>
                <a:gd name="connsiteX108" fmla="*/ 5820236 w 6191980"/>
                <a:gd name="connsiteY108" fmla="*/ 4445903 h 6184462"/>
                <a:gd name="connsiteX109" fmla="*/ 5775175 w 6191980"/>
                <a:gd name="connsiteY109" fmla="*/ 4481577 h 6184462"/>
                <a:gd name="connsiteX110" fmla="*/ 5728238 w 6191980"/>
                <a:gd name="connsiteY110" fmla="*/ 4517249 h 6184462"/>
                <a:gd name="connsiteX111" fmla="*/ 5679425 w 6191980"/>
                <a:gd name="connsiteY111" fmla="*/ 4552921 h 6184462"/>
                <a:gd name="connsiteX112" fmla="*/ 5634364 w 6191980"/>
                <a:gd name="connsiteY112" fmla="*/ 4588593 h 6184462"/>
                <a:gd name="connsiteX113" fmla="*/ 5591181 w 6191980"/>
                <a:gd name="connsiteY113" fmla="*/ 4626142 h 6184462"/>
                <a:gd name="connsiteX114" fmla="*/ 5553632 w 6191980"/>
                <a:gd name="connsiteY114" fmla="*/ 4669325 h 6184462"/>
                <a:gd name="connsiteX115" fmla="*/ 5519836 w 6191980"/>
                <a:gd name="connsiteY115" fmla="*/ 4710630 h 6184462"/>
                <a:gd name="connsiteX116" fmla="*/ 5493550 w 6191980"/>
                <a:gd name="connsiteY116" fmla="*/ 4757566 h 6184462"/>
                <a:gd name="connsiteX117" fmla="*/ 5471021 w 6191980"/>
                <a:gd name="connsiteY117" fmla="*/ 4808259 h 6184462"/>
                <a:gd name="connsiteX118" fmla="*/ 5452246 w 6191980"/>
                <a:gd name="connsiteY118" fmla="*/ 4862708 h 6184462"/>
                <a:gd name="connsiteX119" fmla="*/ 5435349 w 6191980"/>
                <a:gd name="connsiteY119" fmla="*/ 4919033 h 6184462"/>
                <a:gd name="connsiteX120" fmla="*/ 5420328 w 6191980"/>
                <a:gd name="connsiteY120" fmla="*/ 4975357 h 6184462"/>
                <a:gd name="connsiteX121" fmla="*/ 5405308 w 6191980"/>
                <a:gd name="connsiteY121" fmla="*/ 5033560 h 6184462"/>
                <a:gd name="connsiteX122" fmla="*/ 5388410 w 6191980"/>
                <a:gd name="connsiteY122" fmla="*/ 5088007 h 6184462"/>
                <a:gd name="connsiteX123" fmla="*/ 5369636 w 6191980"/>
                <a:gd name="connsiteY123" fmla="*/ 5142453 h 6184462"/>
                <a:gd name="connsiteX124" fmla="*/ 5347108 w 6191980"/>
                <a:gd name="connsiteY124" fmla="*/ 5193146 h 6184462"/>
                <a:gd name="connsiteX125" fmla="*/ 5318944 w 6191980"/>
                <a:gd name="connsiteY125" fmla="*/ 5238207 h 6184462"/>
                <a:gd name="connsiteX126" fmla="*/ 5285151 w 6191980"/>
                <a:gd name="connsiteY126" fmla="*/ 5279510 h 6184462"/>
                <a:gd name="connsiteX127" fmla="*/ 5243845 w 6191980"/>
                <a:gd name="connsiteY127" fmla="*/ 5313305 h 6184462"/>
                <a:gd name="connsiteX128" fmla="*/ 5198784 w 6191980"/>
                <a:gd name="connsiteY128" fmla="*/ 5341467 h 6184462"/>
                <a:gd name="connsiteX129" fmla="*/ 5148091 w 6191980"/>
                <a:gd name="connsiteY129" fmla="*/ 5363998 h 6184462"/>
                <a:gd name="connsiteX130" fmla="*/ 5093644 w 6191980"/>
                <a:gd name="connsiteY130" fmla="*/ 5382773 h 6184462"/>
                <a:gd name="connsiteX131" fmla="*/ 5039198 w 6191980"/>
                <a:gd name="connsiteY131" fmla="*/ 5399670 h 6184462"/>
                <a:gd name="connsiteX132" fmla="*/ 4980995 w 6191980"/>
                <a:gd name="connsiteY132" fmla="*/ 5414691 h 6184462"/>
                <a:gd name="connsiteX133" fmla="*/ 4924669 w 6191980"/>
                <a:gd name="connsiteY133" fmla="*/ 5429711 h 6184462"/>
                <a:gd name="connsiteX134" fmla="*/ 4868345 w 6191980"/>
                <a:gd name="connsiteY134" fmla="*/ 5446609 h 6184462"/>
                <a:gd name="connsiteX135" fmla="*/ 4813899 w 6191980"/>
                <a:gd name="connsiteY135" fmla="*/ 5465383 h 6184462"/>
                <a:gd name="connsiteX136" fmla="*/ 4763206 w 6191980"/>
                <a:gd name="connsiteY136" fmla="*/ 5487914 h 6184462"/>
                <a:gd name="connsiteX137" fmla="*/ 4716270 w 6191980"/>
                <a:gd name="connsiteY137" fmla="*/ 5514197 h 6184462"/>
                <a:gd name="connsiteX138" fmla="*/ 4674964 w 6191980"/>
                <a:gd name="connsiteY138" fmla="*/ 5547992 h 6184462"/>
                <a:gd name="connsiteX139" fmla="*/ 4631782 w 6191980"/>
                <a:gd name="connsiteY139" fmla="*/ 5585543 h 6184462"/>
                <a:gd name="connsiteX140" fmla="*/ 4594231 w 6191980"/>
                <a:gd name="connsiteY140" fmla="*/ 5628725 h 6184462"/>
                <a:gd name="connsiteX141" fmla="*/ 4558559 w 6191980"/>
                <a:gd name="connsiteY141" fmla="*/ 5673785 h 6184462"/>
                <a:gd name="connsiteX142" fmla="*/ 4522886 w 6191980"/>
                <a:gd name="connsiteY142" fmla="*/ 5720721 h 6184462"/>
                <a:gd name="connsiteX143" fmla="*/ 4487214 w 6191980"/>
                <a:gd name="connsiteY143" fmla="*/ 5767659 h 6184462"/>
                <a:gd name="connsiteX144" fmla="*/ 4451542 w 6191980"/>
                <a:gd name="connsiteY144" fmla="*/ 5812719 h 6184462"/>
                <a:gd name="connsiteX145" fmla="*/ 4412114 w 6191980"/>
                <a:gd name="connsiteY145" fmla="*/ 5855901 h 6184462"/>
                <a:gd name="connsiteX146" fmla="*/ 4372686 w 6191980"/>
                <a:gd name="connsiteY146" fmla="*/ 5893450 h 6184462"/>
                <a:gd name="connsiteX147" fmla="*/ 4327628 w 6191980"/>
                <a:gd name="connsiteY147" fmla="*/ 5925368 h 6184462"/>
                <a:gd name="connsiteX148" fmla="*/ 4280690 w 6191980"/>
                <a:gd name="connsiteY148" fmla="*/ 5949776 h 6184462"/>
                <a:gd name="connsiteX149" fmla="*/ 4224364 w 6191980"/>
                <a:gd name="connsiteY149" fmla="*/ 5966674 h 6184462"/>
                <a:gd name="connsiteX150" fmla="*/ 4166161 w 6191980"/>
                <a:gd name="connsiteY150" fmla="*/ 5974184 h 6184462"/>
                <a:gd name="connsiteX151" fmla="*/ 4106083 w 6191980"/>
                <a:gd name="connsiteY151" fmla="*/ 5976061 h 6184462"/>
                <a:gd name="connsiteX152" fmla="*/ 4042247 w 6191980"/>
                <a:gd name="connsiteY152" fmla="*/ 5970428 h 6184462"/>
                <a:gd name="connsiteX153" fmla="*/ 3978413 w 6191980"/>
                <a:gd name="connsiteY153" fmla="*/ 5962919 h 6184462"/>
                <a:gd name="connsiteX154" fmla="*/ 3914577 w 6191980"/>
                <a:gd name="connsiteY154" fmla="*/ 5953530 h 6184462"/>
                <a:gd name="connsiteX155" fmla="*/ 3850743 w 6191980"/>
                <a:gd name="connsiteY155" fmla="*/ 5946022 h 6184462"/>
                <a:gd name="connsiteX156" fmla="*/ 3786907 w 6191980"/>
                <a:gd name="connsiteY156" fmla="*/ 5942266 h 6184462"/>
                <a:gd name="connsiteX157" fmla="*/ 3724950 w 6191980"/>
                <a:gd name="connsiteY157" fmla="*/ 5942266 h 6184462"/>
                <a:gd name="connsiteX158" fmla="*/ 3666749 w 6191980"/>
                <a:gd name="connsiteY158" fmla="*/ 5949776 h 6184462"/>
                <a:gd name="connsiteX159" fmla="*/ 3606669 w 6191980"/>
                <a:gd name="connsiteY159" fmla="*/ 5964797 h 6184462"/>
                <a:gd name="connsiteX160" fmla="*/ 3552221 w 6191980"/>
                <a:gd name="connsiteY160" fmla="*/ 5987325 h 6184462"/>
                <a:gd name="connsiteX161" fmla="*/ 3495897 w 6191980"/>
                <a:gd name="connsiteY161" fmla="*/ 6017366 h 6184462"/>
                <a:gd name="connsiteX162" fmla="*/ 3439573 w 6191980"/>
                <a:gd name="connsiteY162" fmla="*/ 6047407 h 6184462"/>
                <a:gd name="connsiteX163" fmla="*/ 3383247 w 6191980"/>
                <a:gd name="connsiteY163" fmla="*/ 6081200 h 6184462"/>
                <a:gd name="connsiteX164" fmla="*/ 3328798 w 6191980"/>
                <a:gd name="connsiteY164" fmla="*/ 6113118 h 6184462"/>
                <a:gd name="connsiteX165" fmla="*/ 3270598 w 6191980"/>
                <a:gd name="connsiteY165" fmla="*/ 6141280 h 6184462"/>
                <a:gd name="connsiteX166" fmla="*/ 3214272 w 6191980"/>
                <a:gd name="connsiteY166" fmla="*/ 6163811 h 6184462"/>
                <a:gd name="connsiteX167" fmla="*/ 3156069 w 6191980"/>
                <a:gd name="connsiteY167" fmla="*/ 6178831 h 6184462"/>
                <a:gd name="connsiteX168" fmla="*/ 3095991 w 6191980"/>
                <a:gd name="connsiteY168" fmla="*/ 6184462 h 6184462"/>
                <a:gd name="connsiteX169" fmla="*/ 3035911 w 6191980"/>
                <a:gd name="connsiteY169" fmla="*/ 6178831 h 6184462"/>
                <a:gd name="connsiteX170" fmla="*/ 2977708 w 6191980"/>
                <a:gd name="connsiteY170" fmla="*/ 6163811 h 6184462"/>
                <a:gd name="connsiteX171" fmla="*/ 2921385 w 6191980"/>
                <a:gd name="connsiteY171" fmla="*/ 6141280 h 6184462"/>
                <a:gd name="connsiteX172" fmla="*/ 2863182 w 6191980"/>
                <a:gd name="connsiteY172" fmla="*/ 6113118 h 6184462"/>
                <a:gd name="connsiteX173" fmla="*/ 2808733 w 6191980"/>
                <a:gd name="connsiteY173" fmla="*/ 6081200 h 6184462"/>
                <a:gd name="connsiteX174" fmla="*/ 2752409 w 6191980"/>
                <a:gd name="connsiteY174" fmla="*/ 6047407 h 6184462"/>
                <a:gd name="connsiteX175" fmla="*/ 2696083 w 6191980"/>
                <a:gd name="connsiteY175" fmla="*/ 6017366 h 6184462"/>
                <a:gd name="connsiteX176" fmla="*/ 2639760 w 6191980"/>
                <a:gd name="connsiteY176" fmla="*/ 5987325 h 6184462"/>
                <a:gd name="connsiteX177" fmla="*/ 2583436 w 6191980"/>
                <a:gd name="connsiteY177" fmla="*/ 5964797 h 6184462"/>
                <a:gd name="connsiteX178" fmla="*/ 2525233 w 6191980"/>
                <a:gd name="connsiteY178" fmla="*/ 5949776 h 6184462"/>
                <a:gd name="connsiteX179" fmla="*/ 2467030 w 6191980"/>
                <a:gd name="connsiteY179" fmla="*/ 5942266 h 6184462"/>
                <a:gd name="connsiteX180" fmla="*/ 2405071 w 6191980"/>
                <a:gd name="connsiteY180" fmla="*/ 5942266 h 6184462"/>
                <a:gd name="connsiteX181" fmla="*/ 2341237 w 6191980"/>
                <a:gd name="connsiteY181" fmla="*/ 5946022 h 6184462"/>
                <a:gd name="connsiteX182" fmla="*/ 2277403 w 6191980"/>
                <a:gd name="connsiteY182" fmla="*/ 5953530 h 6184462"/>
                <a:gd name="connsiteX183" fmla="*/ 2213567 w 6191980"/>
                <a:gd name="connsiteY183" fmla="*/ 5962919 h 6184462"/>
                <a:gd name="connsiteX184" fmla="*/ 2149731 w 6191980"/>
                <a:gd name="connsiteY184" fmla="*/ 5970428 h 6184462"/>
                <a:gd name="connsiteX185" fmla="*/ 2085897 w 6191980"/>
                <a:gd name="connsiteY185" fmla="*/ 5976061 h 6184462"/>
                <a:gd name="connsiteX186" fmla="*/ 2025819 w 6191980"/>
                <a:gd name="connsiteY186" fmla="*/ 5974184 h 6184462"/>
                <a:gd name="connsiteX187" fmla="*/ 1967617 w 6191980"/>
                <a:gd name="connsiteY187" fmla="*/ 5966674 h 6184462"/>
                <a:gd name="connsiteX188" fmla="*/ 1911291 w 6191980"/>
                <a:gd name="connsiteY188" fmla="*/ 5949776 h 6184462"/>
                <a:gd name="connsiteX189" fmla="*/ 1864354 w 6191980"/>
                <a:gd name="connsiteY189" fmla="*/ 5925368 h 6184462"/>
                <a:gd name="connsiteX190" fmla="*/ 1819293 w 6191980"/>
                <a:gd name="connsiteY190" fmla="*/ 5893450 h 6184462"/>
                <a:gd name="connsiteX191" fmla="*/ 1779867 w 6191980"/>
                <a:gd name="connsiteY191" fmla="*/ 5855901 h 6184462"/>
                <a:gd name="connsiteX192" fmla="*/ 1740438 w 6191980"/>
                <a:gd name="connsiteY192" fmla="*/ 5812719 h 6184462"/>
                <a:gd name="connsiteX193" fmla="*/ 1704766 w 6191980"/>
                <a:gd name="connsiteY193" fmla="*/ 5767659 h 6184462"/>
                <a:gd name="connsiteX194" fmla="*/ 1669094 w 6191980"/>
                <a:gd name="connsiteY194" fmla="*/ 5720721 h 6184462"/>
                <a:gd name="connsiteX195" fmla="*/ 1633422 w 6191980"/>
                <a:gd name="connsiteY195" fmla="*/ 5673785 h 6184462"/>
                <a:gd name="connsiteX196" fmla="*/ 1597750 w 6191980"/>
                <a:gd name="connsiteY196" fmla="*/ 5628725 h 6184462"/>
                <a:gd name="connsiteX197" fmla="*/ 1560199 w 6191980"/>
                <a:gd name="connsiteY197" fmla="*/ 5585543 h 6184462"/>
                <a:gd name="connsiteX198" fmla="*/ 1517016 w 6191980"/>
                <a:gd name="connsiteY198" fmla="*/ 5547992 h 6184462"/>
                <a:gd name="connsiteX199" fmla="*/ 1475711 w 6191980"/>
                <a:gd name="connsiteY199" fmla="*/ 5514197 h 6184462"/>
                <a:gd name="connsiteX200" fmla="*/ 1428774 w 6191980"/>
                <a:gd name="connsiteY200" fmla="*/ 5487914 h 6184462"/>
                <a:gd name="connsiteX201" fmla="*/ 1378082 w 6191980"/>
                <a:gd name="connsiteY201" fmla="*/ 5465383 h 6184462"/>
                <a:gd name="connsiteX202" fmla="*/ 1323635 w 6191980"/>
                <a:gd name="connsiteY202" fmla="*/ 5446609 h 6184462"/>
                <a:gd name="connsiteX203" fmla="*/ 1267309 w 6191980"/>
                <a:gd name="connsiteY203" fmla="*/ 5429711 h 6184462"/>
                <a:gd name="connsiteX204" fmla="*/ 1210986 w 6191980"/>
                <a:gd name="connsiteY204" fmla="*/ 5414691 h 6184462"/>
                <a:gd name="connsiteX205" fmla="*/ 1152783 w 6191980"/>
                <a:gd name="connsiteY205" fmla="*/ 5399670 h 6184462"/>
                <a:gd name="connsiteX206" fmla="*/ 1098336 w 6191980"/>
                <a:gd name="connsiteY206" fmla="*/ 5382773 h 6184462"/>
                <a:gd name="connsiteX207" fmla="*/ 1043887 w 6191980"/>
                <a:gd name="connsiteY207" fmla="*/ 5363998 h 6184462"/>
                <a:gd name="connsiteX208" fmla="*/ 993197 w 6191980"/>
                <a:gd name="connsiteY208" fmla="*/ 5341467 h 6184462"/>
                <a:gd name="connsiteX209" fmla="*/ 948135 w 6191980"/>
                <a:gd name="connsiteY209" fmla="*/ 5313305 h 6184462"/>
                <a:gd name="connsiteX210" fmla="*/ 906830 w 6191980"/>
                <a:gd name="connsiteY210" fmla="*/ 5279510 h 6184462"/>
                <a:gd name="connsiteX211" fmla="*/ 873037 w 6191980"/>
                <a:gd name="connsiteY211" fmla="*/ 5238207 h 6184462"/>
                <a:gd name="connsiteX212" fmla="*/ 844875 w 6191980"/>
                <a:gd name="connsiteY212" fmla="*/ 5193146 h 6184462"/>
                <a:gd name="connsiteX213" fmla="*/ 822344 w 6191980"/>
                <a:gd name="connsiteY213" fmla="*/ 5142453 h 6184462"/>
                <a:gd name="connsiteX214" fmla="*/ 803570 w 6191980"/>
                <a:gd name="connsiteY214" fmla="*/ 5088007 h 6184462"/>
                <a:gd name="connsiteX215" fmla="*/ 786672 w 6191980"/>
                <a:gd name="connsiteY215" fmla="*/ 5033560 h 6184462"/>
                <a:gd name="connsiteX216" fmla="*/ 771652 w 6191980"/>
                <a:gd name="connsiteY216" fmla="*/ 4975357 h 6184462"/>
                <a:gd name="connsiteX217" fmla="*/ 756631 w 6191980"/>
                <a:gd name="connsiteY217" fmla="*/ 4919033 h 6184462"/>
                <a:gd name="connsiteX218" fmla="*/ 739734 w 6191980"/>
                <a:gd name="connsiteY218" fmla="*/ 4862708 h 6184462"/>
                <a:gd name="connsiteX219" fmla="*/ 720959 w 6191980"/>
                <a:gd name="connsiteY219" fmla="*/ 4808259 h 6184462"/>
                <a:gd name="connsiteX220" fmla="*/ 698428 w 6191980"/>
                <a:gd name="connsiteY220" fmla="*/ 4757566 h 6184462"/>
                <a:gd name="connsiteX221" fmla="*/ 672143 w 6191980"/>
                <a:gd name="connsiteY221" fmla="*/ 4710630 h 6184462"/>
                <a:gd name="connsiteX222" fmla="*/ 638351 w 6191980"/>
                <a:gd name="connsiteY222" fmla="*/ 4669325 h 6184462"/>
                <a:gd name="connsiteX223" fmla="*/ 600799 w 6191980"/>
                <a:gd name="connsiteY223" fmla="*/ 4626142 h 6184462"/>
                <a:gd name="connsiteX224" fmla="*/ 557617 w 6191980"/>
                <a:gd name="connsiteY224" fmla="*/ 4588593 h 6184462"/>
                <a:gd name="connsiteX225" fmla="*/ 510678 w 6191980"/>
                <a:gd name="connsiteY225" fmla="*/ 4552921 h 6184462"/>
                <a:gd name="connsiteX226" fmla="*/ 463742 w 6191980"/>
                <a:gd name="connsiteY226" fmla="*/ 4517249 h 6184462"/>
                <a:gd name="connsiteX227" fmla="*/ 416805 w 6191980"/>
                <a:gd name="connsiteY227" fmla="*/ 4481577 h 6184462"/>
                <a:gd name="connsiteX228" fmla="*/ 371744 w 6191980"/>
                <a:gd name="connsiteY228" fmla="*/ 4445903 h 6184462"/>
                <a:gd name="connsiteX229" fmla="*/ 328562 w 6191980"/>
                <a:gd name="connsiteY229" fmla="*/ 4406477 h 6184462"/>
                <a:gd name="connsiteX230" fmla="*/ 291012 w 6191980"/>
                <a:gd name="connsiteY230" fmla="*/ 4367050 h 6184462"/>
                <a:gd name="connsiteX231" fmla="*/ 259096 w 6191980"/>
                <a:gd name="connsiteY231" fmla="*/ 4321989 h 6184462"/>
                <a:gd name="connsiteX232" fmla="*/ 234689 w 6191980"/>
                <a:gd name="connsiteY232" fmla="*/ 4275053 h 6184462"/>
                <a:gd name="connsiteX233" fmla="*/ 217791 w 6191980"/>
                <a:gd name="connsiteY233" fmla="*/ 4218729 h 6184462"/>
                <a:gd name="connsiteX234" fmla="*/ 210281 w 6191980"/>
                <a:gd name="connsiteY234" fmla="*/ 4160526 h 6184462"/>
                <a:gd name="connsiteX235" fmla="*/ 208402 w 6191980"/>
                <a:gd name="connsiteY235" fmla="*/ 4100444 h 6184462"/>
                <a:gd name="connsiteX236" fmla="*/ 214035 w 6191980"/>
                <a:gd name="connsiteY236" fmla="*/ 4036610 h 6184462"/>
                <a:gd name="connsiteX237" fmla="*/ 221545 w 6191980"/>
                <a:gd name="connsiteY237" fmla="*/ 3972776 h 6184462"/>
                <a:gd name="connsiteX238" fmla="*/ 230932 w 6191980"/>
                <a:gd name="connsiteY238" fmla="*/ 3908940 h 6184462"/>
                <a:gd name="connsiteX239" fmla="*/ 238443 w 6191980"/>
                <a:gd name="connsiteY239" fmla="*/ 3845106 h 6184462"/>
                <a:gd name="connsiteX240" fmla="*/ 242199 w 6191980"/>
                <a:gd name="connsiteY240" fmla="*/ 3781272 h 6184462"/>
                <a:gd name="connsiteX241" fmla="*/ 242199 w 6191980"/>
                <a:gd name="connsiteY241" fmla="*/ 3719313 h 6184462"/>
                <a:gd name="connsiteX242" fmla="*/ 234689 w 6191980"/>
                <a:gd name="connsiteY242" fmla="*/ 3661113 h 6184462"/>
                <a:gd name="connsiteX243" fmla="*/ 219668 w 6191980"/>
                <a:gd name="connsiteY243" fmla="*/ 3602910 h 6184462"/>
                <a:gd name="connsiteX244" fmla="*/ 197138 w 6191980"/>
                <a:gd name="connsiteY244" fmla="*/ 3548461 h 6184462"/>
                <a:gd name="connsiteX245" fmla="*/ 168976 w 6191980"/>
                <a:gd name="connsiteY245" fmla="*/ 3492137 h 6184462"/>
                <a:gd name="connsiteX246" fmla="*/ 137057 w 6191980"/>
                <a:gd name="connsiteY246" fmla="*/ 3435814 h 6184462"/>
                <a:gd name="connsiteX247" fmla="*/ 103264 w 6191980"/>
                <a:gd name="connsiteY247" fmla="*/ 3379488 h 6184462"/>
                <a:gd name="connsiteX248" fmla="*/ 71346 w 6191980"/>
                <a:gd name="connsiteY248" fmla="*/ 3325039 h 6184462"/>
                <a:gd name="connsiteX249" fmla="*/ 43182 w 6191980"/>
                <a:gd name="connsiteY249" fmla="*/ 3266839 h 6184462"/>
                <a:gd name="connsiteX250" fmla="*/ 20654 w 6191980"/>
                <a:gd name="connsiteY250" fmla="*/ 3210513 h 6184462"/>
                <a:gd name="connsiteX251" fmla="*/ 5634 w 6191980"/>
                <a:gd name="connsiteY251" fmla="*/ 3152310 h 6184462"/>
                <a:gd name="connsiteX252" fmla="*/ 0 w 6191980"/>
                <a:gd name="connsiteY252" fmla="*/ 3092230 h 6184462"/>
                <a:gd name="connsiteX253" fmla="*/ 5634 w 6191980"/>
                <a:gd name="connsiteY253" fmla="*/ 3032152 h 6184462"/>
                <a:gd name="connsiteX254" fmla="*/ 20654 w 6191980"/>
                <a:gd name="connsiteY254" fmla="*/ 2973950 h 6184462"/>
                <a:gd name="connsiteX255" fmla="*/ 43182 w 6191980"/>
                <a:gd name="connsiteY255" fmla="*/ 2917624 h 6184462"/>
                <a:gd name="connsiteX256" fmla="*/ 71346 w 6191980"/>
                <a:gd name="connsiteY256" fmla="*/ 2859423 h 6184462"/>
                <a:gd name="connsiteX257" fmla="*/ 103264 w 6191980"/>
                <a:gd name="connsiteY257" fmla="*/ 2804974 h 6184462"/>
                <a:gd name="connsiteX258" fmla="*/ 137057 w 6191980"/>
                <a:gd name="connsiteY258" fmla="*/ 2748651 h 6184462"/>
                <a:gd name="connsiteX259" fmla="*/ 168976 w 6191980"/>
                <a:gd name="connsiteY259" fmla="*/ 2692325 h 6184462"/>
                <a:gd name="connsiteX260" fmla="*/ 197138 w 6191980"/>
                <a:gd name="connsiteY260" fmla="*/ 2636001 h 6184462"/>
                <a:gd name="connsiteX261" fmla="*/ 219668 w 6191980"/>
                <a:gd name="connsiteY261" fmla="*/ 2581552 h 6184462"/>
                <a:gd name="connsiteX262" fmla="*/ 234689 w 6191980"/>
                <a:gd name="connsiteY262" fmla="*/ 2523350 h 6184462"/>
                <a:gd name="connsiteX263" fmla="*/ 242199 w 6191980"/>
                <a:gd name="connsiteY263" fmla="*/ 2465149 h 6184462"/>
                <a:gd name="connsiteX264" fmla="*/ 242199 w 6191980"/>
                <a:gd name="connsiteY264" fmla="*/ 2403192 h 6184462"/>
                <a:gd name="connsiteX265" fmla="*/ 238443 w 6191980"/>
                <a:gd name="connsiteY265" fmla="*/ 2339356 h 6184462"/>
                <a:gd name="connsiteX266" fmla="*/ 230932 w 6191980"/>
                <a:gd name="connsiteY266" fmla="*/ 2275522 h 6184462"/>
                <a:gd name="connsiteX267" fmla="*/ 221545 w 6191980"/>
                <a:gd name="connsiteY267" fmla="*/ 2211686 h 6184462"/>
                <a:gd name="connsiteX268" fmla="*/ 214035 w 6191980"/>
                <a:gd name="connsiteY268" fmla="*/ 2147852 h 6184462"/>
                <a:gd name="connsiteX269" fmla="*/ 208402 w 6191980"/>
                <a:gd name="connsiteY269" fmla="*/ 2084018 h 6184462"/>
                <a:gd name="connsiteX270" fmla="*/ 210281 w 6191980"/>
                <a:gd name="connsiteY270" fmla="*/ 2023938 h 6184462"/>
                <a:gd name="connsiteX271" fmla="*/ 217791 w 6191980"/>
                <a:gd name="connsiteY271" fmla="*/ 1965736 h 6184462"/>
                <a:gd name="connsiteX272" fmla="*/ 234689 w 6191980"/>
                <a:gd name="connsiteY272" fmla="*/ 1909410 h 6184462"/>
                <a:gd name="connsiteX273" fmla="*/ 259096 w 6191980"/>
                <a:gd name="connsiteY273" fmla="*/ 1862474 h 6184462"/>
                <a:gd name="connsiteX274" fmla="*/ 291012 w 6191980"/>
                <a:gd name="connsiteY274" fmla="*/ 1817414 h 6184462"/>
                <a:gd name="connsiteX275" fmla="*/ 328562 w 6191980"/>
                <a:gd name="connsiteY275" fmla="*/ 1777986 h 6184462"/>
                <a:gd name="connsiteX276" fmla="*/ 371744 w 6191980"/>
                <a:gd name="connsiteY276" fmla="*/ 1738560 h 6184462"/>
                <a:gd name="connsiteX277" fmla="*/ 416805 w 6191980"/>
                <a:gd name="connsiteY277" fmla="*/ 1702885 h 6184462"/>
                <a:gd name="connsiteX278" fmla="*/ 463742 w 6191980"/>
                <a:gd name="connsiteY278" fmla="*/ 1667213 h 6184462"/>
                <a:gd name="connsiteX279" fmla="*/ 510678 w 6191980"/>
                <a:gd name="connsiteY279" fmla="*/ 1631541 h 6184462"/>
                <a:gd name="connsiteX280" fmla="*/ 557617 w 6191980"/>
                <a:gd name="connsiteY280" fmla="*/ 1595869 h 6184462"/>
                <a:gd name="connsiteX281" fmla="*/ 600799 w 6191980"/>
                <a:gd name="connsiteY281" fmla="*/ 1558320 h 6184462"/>
                <a:gd name="connsiteX282" fmla="*/ 638351 w 6191980"/>
                <a:gd name="connsiteY282" fmla="*/ 1515138 h 6184462"/>
                <a:gd name="connsiteX283" fmla="*/ 672143 w 6191980"/>
                <a:gd name="connsiteY283" fmla="*/ 1473832 h 6184462"/>
                <a:gd name="connsiteX284" fmla="*/ 698428 w 6191980"/>
                <a:gd name="connsiteY284" fmla="*/ 1426896 h 6184462"/>
                <a:gd name="connsiteX285" fmla="*/ 720959 w 6191980"/>
                <a:gd name="connsiteY285" fmla="*/ 1376203 h 6184462"/>
                <a:gd name="connsiteX286" fmla="*/ 739734 w 6191980"/>
                <a:gd name="connsiteY286" fmla="*/ 1321755 h 6184462"/>
                <a:gd name="connsiteX287" fmla="*/ 756631 w 6191980"/>
                <a:gd name="connsiteY287" fmla="*/ 1265429 h 6184462"/>
                <a:gd name="connsiteX288" fmla="*/ 771652 w 6191980"/>
                <a:gd name="connsiteY288" fmla="*/ 1209105 h 6184462"/>
                <a:gd name="connsiteX289" fmla="*/ 786672 w 6191980"/>
                <a:gd name="connsiteY289" fmla="*/ 1150903 h 6184462"/>
                <a:gd name="connsiteX290" fmla="*/ 803570 w 6191980"/>
                <a:gd name="connsiteY290" fmla="*/ 1096456 h 6184462"/>
                <a:gd name="connsiteX291" fmla="*/ 822344 w 6191980"/>
                <a:gd name="connsiteY291" fmla="*/ 1042007 h 6184462"/>
                <a:gd name="connsiteX292" fmla="*/ 844875 w 6191980"/>
                <a:gd name="connsiteY292" fmla="*/ 991317 h 6184462"/>
                <a:gd name="connsiteX293" fmla="*/ 873037 w 6191980"/>
                <a:gd name="connsiteY293" fmla="*/ 946257 h 6184462"/>
                <a:gd name="connsiteX294" fmla="*/ 906830 w 6191980"/>
                <a:gd name="connsiteY294" fmla="*/ 904952 h 6184462"/>
                <a:gd name="connsiteX295" fmla="*/ 948135 w 6191980"/>
                <a:gd name="connsiteY295" fmla="*/ 871157 h 6184462"/>
                <a:gd name="connsiteX296" fmla="*/ 993197 w 6191980"/>
                <a:gd name="connsiteY296" fmla="*/ 842995 h 6184462"/>
                <a:gd name="connsiteX297" fmla="*/ 1043887 w 6191980"/>
                <a:gd name="connsiteY297" fmla="*/ 820464 h 6184462"/>
                <a:gd name="connsiteX298" fmla="*/ 1098336 w 6191980"/>
                <a:gd name="connsiteY298" fmla="*/ 801690 h 6184462"/>
                <a:gd name="connsiteX299" fmla="*/ 1152783 w 6191980"/>
                <a:gd name="connsiteY299" fmla="*/ 784792 h 6184462"/>
                <a:gd name="connsiteX300" fmla="*/ 1210986 w 6191980"/>
                <a:gd name="connsiteY300" fmla="*/ 769772 h 6184462"/>
                <a:gd name="connsiteX301" fmla="*/ 1267309 w 6191980"/>
                <a:gd name="connsiteY301" fmla="*/ 754751 h 6184462"/>
                <a:gd name="connsiteX302" fmla="*/ 1323635 w 6191980"/>
                <a:gd name="connsiteY302" fmla="*/ 737854 h 6184462"/>
                <a:gd name="connsiteX303" fmla="*/ 1378082 w 6191980"/>
                <a:gd name="connsiteY303" fmla="*/ 719079 h 6184462"/>
                <a:gd name="connsiteX304" fmla="*/ 1428774 w 6191980"/>
                <a:gd name="connsiteY304" fmla="*/ 696549 h 6184462"/>
                <a:gd name="connsiteX305" fmla="*/ 1475711 w 6191980"/>
                <a:gd name="connsiteY305" fmla="*/ 670266 h 6184462"/>
                <a:gd name="connsiteX306" fmla="*/ 1517016 w 6191980"/>
                <a:gd name="connsiteY306" fmla="*/ 636471 h 6184462"/>
                <a:gd name="connsiteX307" fmla="*/ 1560199 w 6191980"/>
                <a:gd name="connsiteY307" fmla="*/ 598919 h 6184462"/>
                <a:gd name="connsiteX308" fmla="*/ 1597750 w 6191980"/>
                <a:gd name="connsiteY308" fmla="*/ 555737 h 6184462"/>
                <a:gd name="connsiteX309" fmla="*/ 1633422 w 6191980"/>
                <a:gd name="connsiteY309" fmla="*/ 510678 h 6184462"/>
                <a:gd name="connsiteX310" fmla="*/ 1669094 w 6191980"/>
                <a:gd name="connsiteY310" fmla="*/ 463741 h 6184462"/>
                <a:gd name="connsiteX311" fmla="*/ 1704766 w 6191980"/>
                <a:gd name="connsiteY311" fmla="*/ 416803 h 6184462"/>
                <a:gd name="connsiteX312" fmla="*/ 1740438 w 6191980"/>
                <a:gd name="connsiteY312" fmla="*/ 371743 h 6184462"/>
                <a:gd name="connsiteX313" fmla="*/ 1779867 w 6191980"/>
                <a:gd name="connsiteY313" fmla="*/ 328561 h 6184462"/>
                <a:gd name="connsiteX314" fmla="*/ 1819293 w 6191980"/>
                <a:gd name="connsiteY314" fmla="*/ 291012 h 6184462"/>
                <a:gd name="connsiteX315" fmla="*/ 1864354 w 6191980"/>
                <a:gd name="connsiteY315" fmla="*/ 259094 h 6184462"/>
                <a:gd name="connsiteX316" fmla="*/ 1911291 w 6191980"/>
                <a:gd name="connsiteY316" fmla="*/ 234686 h 6184462"/>
                <a:gd name="connsiteX317" fmla="*/ 1967617 w 6191980"/>
                <a:gd name="connsiteY317" fmla="*/ 217789 h 6184462"/>
                <a:gd name="connsiteX318" fmla="*/ 2025819 w 6191980"/>
                <a:gd name="connsiteY318" fmla="*/ 210279 h 6184462"/>
                <a:gd name="connsiteX319" fmla="*/ 2085897 w 6191980"/>
                <a:gd name="connsiteY319" fmla="*/ 208401 h 6184462"/>
                <a:gd name="connsiteX320" fmla="*/ 2149731 w 6191980"/>
                <a:gd name="connsiteY320" fmla="*/ 214035 h 6184462"/>
                <a:gd name="connsiteX321" fmla="*/ 2213567 w 6191980"/>
                <a:gd name="connsiteY321" fmla="*/ 221545 h 6184462"/>
                <a:gd name="connsiteX322" fmla="*/ 2277403 w 6191980"/>
                <a:gd name="connsiteY322" fmla="*/ 230932 h 6184462"/>
                <a:gd name="connsiteX323" fmla="*/ 2341237 w 6191980"/>
                <a:gd name="connsiteY323" fmla="*/ 238443 h 6184462"/>
                <a:gd name="connsiteX324" fmla="*/ 2405071 w 6191980"/>
                <a:gd name="connsiteY324" fmla="*/ 242197 h 6184462"/>
                <a:gd name="connsiteX325" fmla="*/ 2467030 w 6191980"/>
                <a:gd name="connsiteY325" fmla="*/ 242197 h 6184462"/>
                <a:gd name="connsiteX326" fmla="*/ 2525233 w 6191980"/>
                <a:gd name="connsiteY326" fmla="*/ 234686 h 6184462"/>
                <a:gd name="connsiteX327" fmla="*/ 2583436 w 6191980"/>
                <a:gd name="connsiteY327" fmla="*/ 219666 h 6184462"/>
                <a:gd name="connsiteX328" fmla="*/ 2639760 w 6191980"/>
                <a:gd name="connsiteY328" fmla="*/ 197137 h 6184462"/>
                <a:gd name="connsiteX329" fmla="*/ 2696083 w 6191980"/>
                <a:gd name="connsiteY329" fmla="*/ 167096 h 6184462"/>
                <a:gd name="connsiteX330" fmla="*/ 2752409 w 6191980"/>
                <a:gd name="connsiteY330" fmla="*/ 137057 h 6184462"/>
                <a:gd name="connsiteX331" fmla="*/ 2808733 w 6191980"/>
                <a:gd name="connsiteY331" fmla="*/ 103262 h 6184462"/>
                <a:gd name="connsiteX332" fmla="*/ 2863182 w 6191980"/>
                <a:gd name="connsiteY332" fmla="*/ 71344 h 6184462"/>
                <a:gd name="connsiteX333" fmla="*/ 2921385 w 6191980"/>
                <a:gd name="connsiteY333" fmla="*/ 43182 h 6184462"/>
                <a:gd name="connsiteX334" fmla="*/ 2977708 w 6191980"/>
                <a:gd name="connsiteY334" fmla="*/ 20652 h 6184462"/>
                <a:gd name="connsiteX335" fmla="*/ 3035911 w 6191980"/>
                <a:gd name="connsiteY335" fmla="*/ 5631 h 6184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Lst>
              <a:rect l="l" t="t" r="r" b="b"/>
              <a:pathLst>
                <a:path w="6191980" h="6184462">
                  <a:moveTo>
                    <a:pt x="3095991" y="0"/>
                  </a:moveTo>
                  <a:lnTo>
                    <a:pt x="3156069" y="5631"/>
                  </a:lnTo>
                  <a:lnTo>
                    <a:pt x="3214272" y="20652"/>
                  </a:lnTo>
                  <a:lnTo>
                    <a:pt x="3270598" y="43182"/>
                  </a:lnTo>
                  <a:lnTo>
                    <a:pt x="3328798" y="71344"/>
                  </a:lnTo>
                  <a:lnTo>
                    <a:pt x="3383247" y="103262"/>
                  </a:lnTo>
                  <a:lnTo>
                    <a:pt x="3439573" y="137057"/>
                  </a:lnTo>
                  <a:lnTo>
                    <a:pt x="3495897" y="167096"/>
                  </a:lnTo>
                  <a:lnTo>
                    <a:pt x="3552221" y="197137"/>
                  </a:lnTo>
                  <a:lnTo>
                    <a:pt x="3606669" y="219666"/>
                  </a:lnTo>
                  <a:lnTo>
                    <a:pt x="3666749" y="234686"/>
                  </a:lnTo>
                  <a:lnTo>
                    <a:pt x="3724950" y="242197"/>
                  </a:lnTo>
                  <a:lnTo>
                    <a:pt x="3786907" y="242197"/>
                  </a:lnTo>
                  <a:lnTo>
                    <a:pt x="3850743" y="238443"/>
                  </a:lnTo>
                  <a:lnTo>
                    <a:pt x="3914577" y="230932"/>
                  </a:lnTo>
                  <a:lnTo>
                    <a:pt x="3978413" y="221545"/>
                  </a:lnTo>
                  <a:lnTo>
                    <a:pt x="4042247" y="214035"/>
                  </a:lnTo>
                  <a:lnTo>
                    <a:pt x="4106083" y="208401"/>
                  </a:lnTo>
                  <a:lnTo>
                    <a:pt x="4166161" y="210279"/>
                  </a:lnTo>
                  <a:lnTo>
                    <a:pt x="4224364" y="217789"/>
                  </a:lnTo>
                  <a:lnTo>
                    <a:pt x="4280690" y="234686"/>
                  </a:lnTo>
                  <a:lnTo>
                    <a:pt x="4327628" y="259094"/>
                  </a:lnTo>
                  <a:lnTo>
                    <a:pt x="4372686" y="291012"/>
                  </a:lnTo>
                  <a:lnTo>
                    <a:pt x="4412114" y="328561"/>
                  </a:lnTo>
                  <a:lnTo>
                    <a:pt x="4451542" y="371743"/>
                  </a:lnTo>
                  <a:lnTo>
                    <a:pt x="4487214" y="416803"/>
                  </a:lnTo>
                  <a:lnTo>
                    <a:pt x="4522886" y="463741"/>
                  </a:lnTo>
                  <a:lnTo>
                    <a:pt x="4558559" y="510678"/>
                  </a:lnTo>
                  <a:lnTo>
                    <a:pt x="4594231" y="555737"/>
                  </a:lnTo>
                  <a:lnTo>
                    <a:pt x="4631782" y="598919"/>
                  </a:lnTo>
                  <a:lnTo>
                    <a:pt x="4674964" y="636471"/>
                  </a:lnTo>
                  <a:lnTo>
                    <a:pt x="4716270" y="670266"/>
                  </a:lnTo>
                  <a:lnTo>
                    <a:pt x="4763206" y="696549"/>
                  </a:lnTo>
                  <a:lnTo>
                    <a:pt x="4813899" y="719079"/>
                  </a:lnTo>
                  <a:lnTo>
                    <a:pt x="4868345" y="737854"/>
                  </a:lnTo>
                  <a:lnTo>
                    <a:pt x="4924669" y="754751"/>
                  </a:lnTo>
                  <a:lnTo>
                    <a:pt x="4980995" y="769772"/>
                  </a:lnTo>
                  <a:lnTo>
                    <a:pt x="5039198" y="784792"/>
                  </a:lnTo>
                  <a:lnTo>
                    <a:pt x="5093644" y="801690"/>
                  </a:lnTo>
                  <a:lnTo>
                    <a:pt x="5148091" y="820464"/>
                  </a:lnTo>
                  <a:lnTo>
                    <a:pt x="5198784" y="842995"/>
                  </a:lnTo>
                  <a:lnTo>
                    <a:pt x="5243845" y="871157"/>
                  </a:lnTo>
                  <a:lnTo>
                    <a:pt x="5285151" y="904952"/>
                  </a:lnTo>
                  <a:lnTo>
                    <a:pt x="5318944" y="946257"/>
                  </a:lnTo>
                  <a:lnTo>
                    <a:pt x="5347108" y="991317"/>
                  </a:lnTo>
                  <a:lnTo>
                    <a:pt x="5369636" y="1042007"/>
                  </a:lnTo>
                  <a:lnTo>
                    <a:pt x="5388410" y="1096456"/>
                  </a:lnTo>
                  <a:lnTo>
                    <a:pt x="5405308" y="1150903"/>
                  </a:lnTo>
                  <a:lnTo>
                    <a:pt x="5420328" y="1209105"/>
                  </a:lnTo>
                  <a:lnTo>
                    <a:pt x="5435349" y="1265429"/>
                  </a:lnTo>
                  <a:lnTo>
                    <a:pt x="5452246" y="1321755"/>
                  </a:lnTo>
                  <a:lnTo>
                    <a:pt x="5471021" y="1376203"/>
                  </a:lnTo>
                  <a:lnTo>
                    <a:pt x="5493550" y="1426896"/>
                  </a:lnTo>
                  <a:lnTo>
                    <a:pt x="5519836" y="1473832"/>
                  </a:lnTo>
                  <a:lnTo>
                    <a:pt x="5553632" y="1515138"/>
                  </a:lnTo>
                  <a:lnTo>
                    <a:pt x="5591181" y="1558320"/>
                  </a:lnTo>
                  <a:lnTo>
                    <a:pt x="5634364" y="1595869"/>
                  </a:lnTo>
                  <a:lnTo>
                    <a:pt x="5679425" y="1631541"/>
                  </a:lnTo>
                  <a:lnTo>
                    <a:pt x="5728238" y="1667213"/>
                  </a:lnTo>
                  <a:lnTo>
                    <a:pt x="5775175" y="1702885"/>
                  </a:lnTo>
                  <a:lnTo>
                    <a:pt x="5820236" y="1738560"/>
                  </a:lnTo>
                  <a:lnTo>
                    <a:pt x="5863416" y="1777986"/>
                  </a:lnTo>
                  <a:lnTo>
                    <a:pt x="5900968" y="1817414"/>
                  </a:lnTo>
                  <a:lnTo>
                    <a:pt x="5932886" y="1862474"/>
                  </a:lnTo>
                  <a:lnTo>
                    <a:pt x="5957294" y="1909410"/>
                  </a:lnTo>
                  <a:lnTo>
                    <a:pt x="5974191" y="1965736"/>
                  </a:lnTo>
                  <a:lnTo>
                    <a:pt x="5981700" y="2023938"/>
                  </a:lnTo>
                  <a:lnTo>
                    <a:pt x="5983578" y="2084018"/>
                  </a:lnTo>
                  <a:lnTo>
                    <a:pt x="5977945" y="2147852"/>
                  </a:lnTo>
                  <a:lnTo>
                    <a:pt x="5970435" y="2211686"/>
                  </a:lnTo>
                  <a:lnTo>
                    <a:pt x="5961048" y="2275522"/>
                  </a:lnTo>
                  <a:lnTo>
                    <a:pt x="5953538" y="2339356"/>
                  </a:lnTo>
                  <a:lnTo>
                    <a:pt x="5949784" y="2403192"/>
                  </a:lnTo>
                  <a:lnTo>
                    <a:pt x="5949784" y="2465149"/>
                  </a:lnTo>
                  <a:lnTo>
                    <a:pt x="5957294" y="2523350"/>
                  </a:lnTo>
                  <a:lnTo>
                    <a:pt x="5972312" y="2581552"/>
                  </a:lnTo>
                  <a:lnTo>
                    <a:pt x="5994843" y="2636001"/>
                  </a:lnTo>
                  <a:lnTo>
                    <a:pt x="6024884" y="2692325"/>
                  </a:lnTo>
                  <a:lnTo>
                    <a:pt x="6054922" y="2748651"/>
                  </a:lnTo>
                  <a:lnTo>
                    <a:pt x="6088718" y="2804974"/>
                  </a:lnTo>
                  <a:lnTo>
                    <a:pt x="6120634" y="2859423"/>
                  </a:lnTo>
                  <a:lnTo>
                    <a:pt x="6148798" y="2917624"/>
                  </a:lnTo>
                  <a:lnTo>
                    <a:pt x="6171326" y="2973950"/>
                  </a:lnTo>
                  <a:lnTo>
                    <a:pt x="6186347" y="3032152"/>
                  </a:lnTo>
                  <a:lnTo>
                    <a:pt x="6191980" y="3092230"/>
                  </a:lnTo>
                  <a:lnTo>
                    <a:pt x="6186347" y="3152310"/>
                  </a:lnTo>
                  <a:lnTo>
                    <a:pt x="6171326" y="3210513"/>
                  </a:lnTo>
                  <a:lnTo>
                    <a:pt x="6148798" y="3266839"/>
                  </a:lnTo>
                  <a:lnTo>
                    <a:pt x="6120634" y="3325039"/>
                  </a:lnTo>
                  <a:lnTo>
                    <a:pt x="6088718" y="3379488"/>
                  </a:lnTo>
                  <a:lnTo>
                    <a:pt x="6054922" y="3435814"/>
                  </a:lnTo>
                  <a:lnTo>
                    <a:pt x="6024884" y="3492137"/>
                  </a:lnTo>
                  <a:lnTo>
                    <a:pt x="5994843" y="3548461"/>
                  </a:lnTo>
                  <a:lnTo>
                    <a:pt x="5972312" y="3602910"/>
                  </a:lnTo>
                  <a:lnTo>
                    <a:pt x="5957294" y="3661113"/>
                  </a:lnTo>
                  <a:lnTo>
                    <a:pt x="5949784" y="3719313"/>
                  </a:lnTo>
                  <a:lnTo>
                    <a:pt x="5949784" y="3781272"/>
                  </a:lnTo>
                  <a:lnTo>
                    <a:pt x="5953538" y="3845106"/>
                  </a:lnTo>
                  <a:lnTo>
                    <a:pt x="5961048" y="3908940"/>
                  </a:lnTo>
                  <a:lnTo>
                    <a:pt x="5970435" y="3972776"/>
                  </a:lnTo>
                  <a:lnTo>
                    <a:pt x="5977945" y="4036610"/>
                  </a:lnTo>
                  <a:lnTo>
                    <a:pt x="5983578" y="4100444"/>
                  </a:lnTo>
                  <a:lnTo>
                    <a:pt x="5981700" y="4160526"/>
                  </a:lnTo>
                  <a:lnTo>
                    <a:pt x="5974191" y="4218729"/>
                  </a:lnTo>
                  <a:lnTo>
                    <a:pt x="5957294" y="4275053"/>
                  </a:lnTo>
                  <a:lnTo>
                    <a:pt x="5932886" y="4321989"/>
                  </a:lnTo>
                  <a:lnTo>
                    <a:pt x="5900968" y="4367050"/>
                  </a:lnTo>
                  <a:lnTo>
                    <a:pt x="5863416" y="4406477"/>
                  </a:lnTo>
                  <a:lnTo>
                    <a:pt x="5820236" y="4445903"/>
                  </a:lnTo>
                  <a:lnTo>
                    <a:pt x="5775175" y="4481577"/>
                  </a:lnTo>
                  <a:lnTo>
                    <a:pt x="5728238" y="4517249"/>
                  </a:lnTo>
                  <a:lnTo>
                    <a:pt x="5679425" y="4552921"/>
                  </a:lnTo>
                  <a:lnTo>
                    <a:pt x="5634364" y="4588593"/>
                  </a:lnTo>
                  <a:lnTo>
                    <a:pt x="5591181" y="4626142"/>
                  </a:lnTo>
                  <a:lnTo>
                    <a:pt x="5553632" y="4669325"/>
                  </a:lnTo>
                  <a:lnTo>
                    <a:pt x="5519836" y="4710630"/>
                  </a:lnTo>
                  <a:lnTo>
                    <a:pt x="5493550" y="4757566"/>
                  </a:lnTo>
                  <a:lnTo>
                    <a:pt x="5471021" y="4808259"/>
                  </a:lnTo>
                  <a:lnTo>
                    <a:pt x="5452246" y="4862708"/>
                  </a:lnTo>
                  <a:lnTo>
                    <a:pt x="5435349" y="4919033"/>
                  </a:lnTo>
                  <a:lnTo>
                    <a:pt x="5420328" y="4975357"/>
                  </a:lnTo>
                  <a:lnTo>
                    <a:pt x="5405308" y="5033560"/>
                  </a:lnTo>
                  <a:lnTo>
                    <a:pt x="5388410" y="5088007"/>
                  </a:lnTo>
                  <a:lnTo>
                    <a:pt x="5369636" y="5142453"/>
                  </a:lnTo>
                  <a:lnTo>
                    <a:pt x="5347108" y="5193146"/>
                  </a:lnTo>
                  <a:lnTo>
                    <a:pt x="5318944" y="5238207"/>
                  </a:lnTo>
                  <a:lnTo>
                    <a:pt x="5285151" y="5279510"/>
                  </a:lnTo>
                  <a:lnTo>
                    <a:pt x="5243845" y="5313305"/>
                  </a:lnTo>
                  <a:lnTo>
                    <a:pt x="5198784" y="5341467"/>
                  </a:lnTo>
                  <a:lnTo>
                    <a:pt x="5148091" y="5363998"/>
                  </a:lnTo>
                  <a:lnTo>
                    <a:pt x="5093644" y="5382773"/>
                  </a:lnTo>
                  <a:lnTo>
                    <a:pt x="5039198" y="5399670"/>
                  </a:lnTo>
                  <a:lnTo>
                    <a:pt x="4980995" y="5414691"/>
                  </a:lnTo>
                  <a:lnTo>
                    <a:pt x="4924669" y="5429711"/>
                  </a:lnTo>
                  <a:lnTo>
                    <a:pt x="4868345" y="5446609"/>
                  </a:lnTo>
                  <a:lnTo>
                    <a:pt x="4813899" y="5465383"/>
                  </a:lnTo>
                  <a:lnTo>
                    <a:pt x="4763206" y="5487914"/>
                  </a:lnTo>
                  <a:lnTo>
                    <a:pt x="4716270" y="5514197"/>
                  </a:lnTo>
                  <a:lnTo>
                    <a:pt x="4674964" y="5547992"/>
                  </a:lnTo>
                  <a:lnTo>
                    <a:pt x="4631782" y="5585543"/>
                  </a:lnTo>
                  <a:lnTo>
                    <a:pt x="4594231" y="5628725"/>
                  </a:lnTo>
                  <a:lnTo>
                    <a:pt x="4558559" y="5673785"/>
                  </a:lnTo>
                  <a:lnTo>
                    <a:pt x="4522886" y="5720721"/>
                  </a:lnTo>
                  <a:lnTo>
                    <a:pt x="4487214" y="5767659"/>
                  </a:lnTo>
                  <a:lnTo>
                    <a:pt x="4451542" y="5812719"/>
                  </a:lnTo>
                  <a:lnTo>
                    <a:pt x="4412114" y="5855901"/>
                  </a:lnTo>
                  <a:lnTo>
                    <a:pt x="4372686" y="5893450"/>
                  </a:lnTo>
                  <a:lnTo>
                    <a:pt x="4327628" y="5925368"/>
                  </a:lnTo>
                  <a:lnTo>
                    <a:pt x="4280690" y="5949776"/>
                  </a:lnTo>
                  <a:lnTo>
                    <a:pt x="4224364" y="5966674"/>
                  </a:lnTo>
                  <a:lnTo>
                    <a:pt x="4166161" y="5974184"/>
                  </a:lnTo>
                  <a:lnTo>
                    <a:pt x="4106083" y="5976061"/>
                  </a:lnTo>
                  <a:lnTo>
                    <a:pt x="4042247" y="5970428"/>
                  </a:lnTo>
                  <a:lnTo>
                    <a:pt x="3978413" y="5962919"/>
                  </a:lnTo>
                  <a:lnTo>
                    <a:pt x="3914577" y="5953530"/>
                  </a:lnTo>
                  <a:lnTo>
                    <a:pt x="3850743" y="5946022"/>
                  </a:lnTo>
                  <a:lnTo>
                    <a:pt x="3786907" y="5942266"/>
                  </a:lnTo>
                  <a:lnTo>
                    <a:pt x="3724950" y="5942266"/>
                  </a:lnTo>
                  <a:lnTo>
                    <a:pt x="3666749" y="5949776"/>
                  </a:lnTo>
                  <a:lnTo>
                    <a:pt x="3606669" y="5964797"/>
                  </a:lnTo>
                  <a:lnTo>
                    <a:pt x="3552221" y="5987325"/>
                  </a:lnTo>
                  <a:lnTo>
                    <a:pt x="3495897" y="6017366"/>
                  </a:lnTo>
                  <a:lnTo>
                    <a:pt x="3439573" y="6047407"/>
                  </a:lnTo>
                  <a:lnTo>
                    <a:pt x="3383247" y="6081200"/>
                  </a:lnTo>
                  <a:lnTo>
                    <a:pt x="3328798" y="6113118"/>
                  </a:lnTo>
                  <a:lnTo>
                    <a:pt x="3270598" y="6141280"/>
                  </a:lnTo>
                  <a:lnTo>
                    <a:pt x="3214272" y="6163811"/>
                  </a:lnTo>
                  <a:lnTo>
                    <a:pt x="3156069" y="6178831"/>
                  </a:lnTo>
                  <a:lnTo>
                    <a:pt x="3095991" y="6184462"/>
                  </a:lnTo>
                  <a:lnTo>
                    <a:pt x="3035911" y="6178831"/>
                  </a:lnTo>
                  <a:lnTo>
                    <a:pt x="2977708" y="6163811"/>
                  </a:lnTo>
                  <a:lnTo>
                    <a:pt x="2921385" y="6141280"/>
                  </a:lnTo>
                  <a:lnTo>
                    <a:pt x="2863182" y="6113118"/>
                  </a:lnTo>
                  <a:lnTo>
                    <a:pt x="2808733" y="6081200"/>
                  </a:lnTo>
                  <a:lnTo>
                    <a:pt x="2752409" y="6047407"/>
                  </a:lnTo>
                  <a:lnTo>
                    <a:pt x="2696083" y="6017366"/>
                  </a:lnTo>
                  <a:lnTo>
                    <a:pt x="2639760" y="5987325"/>
                  </a:lnTo>
                  <a:lnTo>
                    <a:pt x="2583436" y="5964797"/>
                  </a:lnTo>
                  <a:lnTo>
                    <a:pt x="2525233" y="5949776"/>
                  </a:lnTo>
                  <a:lnTo>
                    <a:pt x="2467030" y="5942266"/>
                  </a:lnTo>
                  <a:lnTo>
                    <a:pt x="2405071" y="5942266"/>
                  </a:lnTo>
                  <a:lnTo>
                    <a:pt x="2341237" y="5946022"/>
                  </a:lnTo>
                  <a:lnTo>
                    <a:pt x="2277403" y="5953530"/>
                  </a:lnTo>
                  <a:lnTo>
                    <a:pt x="2213567" y="5962919"/>
                  </a:lnTo>
                  <a:lnTo>
                    <a:pt x="2149731" y="5970428"/>
                  </a:lnTo>
                  <a:lnTo>
                    <a:pt x="2085897" y="5976061"/>
                  </a:lnTo>
                  <a:lnTo>
                    <a:pt x="2025819" y="5974184"/>
                  </a:lnTo>
                  <a:lnTo>
                    <a:pt x="1967617" y="5966674"/>
                  </a:lnTo>
                  <a:lnTo>
                    <a:pt x="1911291" y="5949776"/>
                  </a:lnTo>
                  <a:lnTo>
                    <a:pt x="1864354" y="5925368"/>
                  </a:lnTo>
                  <a:lnTo>
                    <a:pt x="1819293" y="5893450"/>
                  </a:lnTo>
                  <a:lnTo>
                    <a:pt x="1779867" y="5855901"/>
                  </a:lnTo>
                  <a:lnTo>
                    <a:pt x="1740438" y="5812719"/>
                  </a:lnTo>
                  <a:lnTo>
                    <a:pt x="1704766" y="5767659"/>
                  </a:lnTo>
                  <a:lnTo>
                    <a:pt x="1669094" y="5720721"/>
                  </a:lnTo>
                  <a:lnTo>
                    <a:pt x="1633422" y="5673785"/>
                  </a:lnTo>
                  <a:lnTo>
                    <a:pt x="1597750" y="5628725"/>
                  </a:lnTo>
                  <a:lnTo>
                    <a:pt x="1560199" y="5585543"/>
                  </a:lnTo>
                  <a:lnTo>
                    <a:pt x="1517016" y="5547992"/>
                  </a:lnTo>
                  <a:lnTo>
                    <a:pt x="1475711" y="5514197"/>
                  </a:lnTo>
                  <a:lnTo>
                    <a:pt x="1428774" y="5487914"/>
                  </a:lnTo>
                  <a:lnTo>
                    <a:pt x="1378082" y="5465383"/>
                  </a:lnTo>
                  <a:lnTo>
                    <a:pt x="1323635" y="5446609"/>
                  </a:lnTo>
                  <a:lnTo>
                    <a:pt x="1267309" y="5429711"/>
                  </a:lnTo>
                  <a:lnTo>
                    <a:pt x="1210986" y="5414691"/>
                  </a:lnTo>
                  <a:lnTo>
                    <a:pt x="1152783" y="5399670"/>
                  </a:lnTo>
                  <a:lnTo>
                    <a:pt x="1098336" y="5382773"/>
                  </a:lnTo>
                  <a:lnTo>
                    <a:pt x="1043887" y="5363998"/>
                  </a:lnTo>
                  <a:lnTo>
                    <a:pt x="993197" y="5341467"/>
                  </a:lnTo>
                  <a:lnTo>
                    <a:pt x="948135" y="5313305"/>
                  </a:lnTo>
                  <a:lnTo>
                    <a:pt x="906830" y="5279510"/>
                  </a:lnTo>
                  <a:lnTo>
                    <a:pt x="873037" y="5238207"/>
                  </a:lnTo>
                  <a:lnTo>
                    <a:pt x="844875" y="5193146"/>
                  </a:lnTo>
                  <a:lnTo>
                    <a:pt x="822344" y="5142453"/>
                  </a:lnTo>
                  <a:lnTo>
                    <a:pt x="803570" y="5088007"/>
                  </a:lnTo>
                  <a:lnTo>
                    <a:pt x="786672" y="5033560"/>
                  </a:lnTo>
                  <a:lnTo>
                    <a:pt x="771652" y="4975357"/>
                  </a:lnTo>
                  <a:lnTo>
                    <a:pt x="756631" y="4919033"/>
                  </a:lnTo>
                  <a:lnTo>
                    <a:pt x="739734" y="4862708"/>
                  </a:lnTo>
                  <a:lnTo>
                    <a:pt x="720959" y="4808259"/>
                  </a:lnTo>
                  <a:lnTo>
                    <a:pt x="698428" y="4757566"/>
                  </a:lnTo>
                  <a:lnTo>
                    <a:pt x="672143" y="4710630"/>
                  </a:lnTo>
                  <a:lnTo>
                    <a:pt x="638351" y="4669325"/>
                  </a:lnTo>
                  <a:lnTo>
                    <a:pt x="600799" y="4626142"/>
                  </a:lnTo>
                  <a:lnTo>
                    <a:pt x="557617" y="4588593"/>
                  </a:lnTo>
                  <a:lnTo>
                    <a:pt x="510678" y="4552921"/>
                  </a:lnTo>
                  <a:lnTo>
                    <a:pt x="463742" y="4517249"/>
                  </a:lnTo>
                  <a:lnTo>
                    <a:pt x="416805" y="4481577"/>
                  </a:lnTo>
                  <a:lnTo>
                    <a:pt x="371744" y="4445903"/>
                  </a:lnTo>
                  <a:lnTo>
                    <a:pt x="328562" y="4406477"/>
                  </a:lnTo>
                  <a:lnTo>
                    <a:pt x="291012" y="4367050"/>
                  </a:lnTo>
                  <a:lnTo>
                    <a:pt x="259096" y="4321989"/>
                  </a:lnTo>
                  <a:lnTo>
                    <a:pt x="234689" y="4275053"/>
                  </a:lnTo>
                  <a:lnTo>
                    <a:pt x="217791" y="4218729"/>
                  </a:lnTo>
                  <a:lnTo>
                    <a:pt x="210281" y="4160526"/>
                  </a:lnTo>
                  <a:lnTo>
                    <a:pt x="208402" y="4100444"/>
                  </a:lnTo>
                  <a:lnTo>
                    <a:pt x="214035" y="4036610"/>
                  </a:lnTo>
                  <a:lnTo>
                    <a:pt x="221545" y="3972776"/>
                  </a:lnTo>
                  <a:lnTo>
                    <a:pt x="230932" y="3908940"/>
                  </a:lnTo>
                  <a:lnTo>
                    <a:pt x="238443" y="3845106"/>
                  </a:lnTo>
                  <a:lnTo>
                    <a:pt x="242199" y="3781272"/>
                  </a:lnTo>
                  <a:lnTo>
                    <a:pt x="242199" y="3719313"/>
                  </a:lnTo>
                  <a:lnTo>
                    <a:pt x="234689" y="3661113"/>
                  </a:lnTo>
                  <a:lnTo>
                    <a:pt x="219668" y="3602910"/>
                  </a:lnTo>
                  <a:lnTo>
                    <a:pt x="197138" y="3548461"/>
                  </a:lnTo>
                  <a:lnTo>
                    <a:pt x="168976" y="3492137"/>
                  </a:lnTo>
                  <a:lnTo>
                    <a:pt x="137057" y="3435814"/>
                  </a:lnTo>
                  <a:lnTo>
                    <a:pt x="103264" y="3379488"/>
                  </a:lnTo>
                  <a:lnTo>
                    <a:pt x="71346" y="3325039"/>
                  </a:lnTo>
                  <a:lnTo>
                    <a:pt x="43182" y="3266839"/>
                  </a:lnTo>
                  <a:lnTo>
                    <a:pt x="20654" y="3210513"/>
                  </a:lnTo>
                  <a:lnTo>
                    <a:pt x="5634" y="3152310"/>
                  </a:lnTo>
                  <a:lnTo>
                    <a:pt x="0" y="3092230"/>
                  </a:lnTo>
                  <a:lnTo>
                    <a:pt x="5634" y="3032152"/>
                  </a:lnTo>
                  <a:lnTo>
                    <a:pt x="20654" y="2973950"/>
                  </a:lnTo>
                  <a:lnTo>
                    <a:pt x="43182" y="2917624"/>
                  </a:lnTo>
                  <a:lnTo>
                    <a:pt x="71346" y="2859423"/>
                  </a:lnTo>
                  <a:lnTo>
                    <a:pt x="103264" y="2804974"/>
                  </a:lnTo>
                  <a:lnTo>
                    <a:pt x="137057" y="2748651"/>
                  </a:lnTo>
                  <a:lnTo>
                    <a:pt x="168976" y="2692325"/>
                  </a:lnTo>
                  <a:lnTo>
                    <a:pt x="197138" y="2636001"/>
                  </a:lnTo>
                  <a:lnTo>
                    <a:pt x="219668" y="2581552"/>
                  </a:lnTo>
                  <a:lnTo>
                    <a:pt x="234689" y="2523350"/>
                  </a:lnTo>
                  <a:lnTo>
                    <a:pt x="242199" y="2465149"/>
                  </a:lnTo>
                  <a:lnTo>
                    <a:pt x="242199" y="2403192"/>
                  </a:lnTo>
                  <a:lnTo>
                    <a:pt x="238443" y="2339356"/>
                  </a:lnTo>
                  <a:lnTo>
                    <a:pt x="230932" y="2275522"/>
                  </a:lnTo>
                  <a:lnTo>
                    <a:pt x="221545" y="2211686"/>
                  </a:lnTo>
                  <a:lnTo>
                    <a:pt x="214035" y="2147852"/>
                  </a:lnTo>
                  <a:lnTo>
                    <a:pt x="208402" y="2084018"/>
                  </a:lnTo>
                  <a:lnTo>
                    <a:pt x="210281" y="2023938"/>
                  </a:lnTo>
                  <a:lnTo>
                    <a:pt x="217791" y="1965736"/>
                  </a:lnTo>
                  <a:lnTo>
                    <a:pt x="234689" y="1909410"/>
                  </a:lnTo>
                  <a:lnTo>
                    <a:pt x="259096" y="1862474"/>
                  </a:lnTo>
                  <a:lnTo>
                    <a:pt x="291012" y="1817414"/>
                  </a:lnTo>
                  <a:lnTo>
                    <a:pt x="328562" y="1777986"/>
                  </a:lnTo>
                  <a:lnTo>
                    <a:pt x="371744" y="1738560"/>
                  </a:lnTo>
                  <a:lnTo>
                    <a:pt x="416805" y="1702885"/>
                  </a:lnTo>
                  <a:lnTo>
                    <a:pt x="463742" y="1667213"/>
                  </a:lnTo>
                  <a:lnTo>
                    <a:pt x="510678" y="1631541"/>
                  </a:lnTo>
                  <a:lnTo>
                    <a:pt x="557617" y="1595869"/>
                  </a:lnTo>
                  <a:lnTo>
                    <a:pt x="600799" y="1558320"/>
                  </a:lnTo>
                  <a:lnTo>
                    <a:pt x="638351" y="1515138"/>
                  </a:lnTo>
                  <a:lnTo>
                    <a:pt x="672143" y="1473832"/>
                  </a:lnTo>
                  <a:lnTo>
                    <a:pt x="698428" y="1426896"/>
                  </a:lnTo>
                  <a:lnTo>
                    <a:pt x="720959" y="1376203"/>
                  </a:lnTo>
                  <a:lnTo>
                    <a:pt x="739734" y="1321755"/>
                  </a:lnTo>
                  <a:lnTo>
                    <a:pt x="756631" y="1265429"/>
                  </a:lnTo>
                  <a:lnTo>
                    <a:pt x="771652" y="1209105"/>
                  </a:lnTo>
                  <a:lnTo>
                    <a:pt x="786672" y="1150903"/>
                  </a:lnTo>
                  <a:lnTo>
                    <a:pt x="803570" y="1096456"/>
                  </a:lnTo>
                  <a:lnTo>
                    <a:pt x="822344" y="1042007"/>
                  </a:lnTo>
                  <a:lnTo>
                    <a:pt x="844875" y="991317"/>
                  </a:lnTo>
                  <a:lnTo>
                    <a:pt x="873037" y="946257"/>
                  </a:lnTo>
                  <a:lnTo>
                    <a:pt x="906830" y="904952"/>
                  </a:lnTo>
                  <a:lnTo>
                    <a:pt x="948135" y="871157"/>
                  </a:lnTo>
                  <a:lnTo>
                    <a:pt x="993197" y="842995"/>
                  </a:lnTo>
                  <a:lnTo>
                    <a:pt x="1043887" y="820464"/>
                  </a:lnTo>
                  <a:lnTo>
                    <a:pt x="1098336" y="801690"/>
                  </a:lnTo>
                  <a:lnTo>
                    <a:pt x="1152783" y="784792"/>
                  </a:lnTo>
                  <a:lnTo>
                    <a:pt x="1210986" y="769772"/>
                  </a:lnTo>
                  <a:lnTo>
                    <a:pt x="1267309" y="754751"/>
                  </a:lnTo>
                  <a:lnTo>
                    <a:pt x="1323635" y="737854"/>
                  </a:lnTo>
                  <a:lnTo>
                    <a:pt x="1378082" y="719079"/>
                  </a:lnTo>
                  <a:lnTo>
                    <a:pt x="1428774" y="696549"/>
                  </a:lnTo>
                  <a:lnTo>
                    <a:pt x="1475711" y="670266"/>
                  </a:lnTo>
                  <a:lnTo>
                    <a:pt x="1517016" y="636471"/>
                  </a:lnTo>
                  <a:lnTo>
                    <a:pt x="1560199" y="598919"/>
                  </a:lnTo>
                  <a:lnTo>
                    <a:pt x="1597750" y="555737"/>
                  </a:lnTo>
                  <a:lnTo>
                    <a:pt x="1633422" y="510678"/>
                  </a:lnTo>
                  <a:lnTo>
                    <a:pt x="1669094" y="463741"/>
                  </a:lnTo>
                  <a:lnTo>
                    <a:pt x="1704766" y="416803"/>
                  </a:lnTo>
                  <a:lnTo>
                    <a:pt x="1740438" y="371743"/>
                  </a:lnTo>
                  <a:lnTo>
                    <a:pt x="1779867" y="328561"/>
                  </a:lnTo>
                  <a:lnTo>
                    <a:pt x="1819293" y="291012"/>
                  </a:lnTo>
                  <a:lnTo>
                    <a:pt x="1864354" y="259094"/>
                  </a:lnTo>
                  <a:lnTo>
                    <a:pt x="1911291" y="234686"/>
                  </a:lnTo>
                  <a:lnTo>
                    <a:pt x="1967617" y="217789"/>
                  </a:lnTo>
                  <a:lnTo>
                    <a:pt x="2025819" y="210279"/>
                  </a:lnTo>
                  <a:lnTo>
                    <a:pt x="2085897" y="208401"/>
                  </a:lnTo>
                  <a:lnTo>
                    <a:pt x="2149731" y="214035"/>
                  </a:lnTo>
                  <a:lnTo>
                    <a:pt x="2213567" y="221545"/>
                  </a:lnTo>
                  <a:lnTo>
                    <a:pt x="2277403" y="230932"/>
                  </a:lnTo>
                  <a:lnTo>
                    <a:pt x="2341237" y="238443"/>
                  </a:lnTo>
                  <a:lnTo>
                    <a:pt x="2405071" y="242197"/>
                  </a:lnTo>
                  <a:lnTo>
                    <a:pt x="2467030" y="242197"/>
                  </a:lnTo>
                  <a:lnTo>
                    <a:pt x="2525233" y="234686"/>
                  </a:lnTo>
                  <a:lnTo>
                    <a:pt x="2583436" y="219666"/>
                  </a:lnTo>
                  <a:lnTo>
                    <a:pt x="2639760" y="197137"/>
                  </a:lnTo>
                  <a:lnTo>
                    <a:pt x="2696083" y="167096"/>
                  </a:lnTo>
                  <a:lnTo>
                    <a:pt x="2752409" y="137057"/>
                  </a:lnTo>
                  <a:lnTo>
                    <a:pt x="2808733" y="103262"/>
                  </a:lnTo>
                  <a:lnTo>
                    <a:pt x="2863182" y="71344"/>
                  </a:lnTo>
                  <a:lnTo>
                    <a:pt x="2921385" y="43182"/>
                  </a:lnTo>
                  <a:lnTo>
                    <a:pt x="2977708" y="20652"/>
                  </a:lnTo>
                  <a:lnTo>
                    <a:pt x="3035911" y="5631"/>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8" name="Freeform: Shape 30">
              <a:extLst>
                <a:ext uri="{FF2B5EF4-FFF2-40B4-BE49-F238E27FC236}">
                  <a16:creationId xmlns:a16="http://schemas.microsoft.com/office/drawing/2014/main" id="{D0530028-C7C7-40F1-BE0D-7B614DE9AB5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24287" y="2642287"/>
              <a:ext cx="3135234" cy="3131460"/>
            </a:xfrm>
            <a:custGeom>
              <a:avLst/>
              <a:gdLst>
                <a:gd name="connsiteX0" fmla="*/ 1567618 w 3135234"/>
                <a:gd name="connsiteY0" fmla="*/ 0 h 3131460"/>
                <a:gd name="connsiteX1" fmla="*/ 1598037 w 3135234"/>
                <a:gd name="connsiteY1" fmla="*/ 2851 h 3131460"/>
                <a:gd name="connsiteX2" fmla="*/ 1627508 w 3135234"/>
                <a:gd name="connsiteY2" fmla="*/ 10457 h 3131460"/>
                <a:gd name="connsiteX3" fmla="*/ 1656028 w 3135234"/>
                <a:gd name="connsiteY3" fmla="*/ 21865 h 3131460"/>
                <a:gd name="connsiteX4" fmla="*/ 1685497 w 3135234"/>
                <a:gd name="connsiteY4" fmla="*/ 36125 h 3131460"/>
                <a:gd name="connsiteX5" fmla="*/ 1713066 w 3135234"/>
                <a:gd name="connsiteY5" fmla="*/ 52286 h 3131460"/>
                <a:gd name="connsiteX6" fmla="*/ 1741586 w 3135234"/>
                <a:gd name="connsiteY6" fmla="*/ 69398 h 3131460"/>
                <a:gd name="connsiteX7" fmla="*/ 1770105 w 3135234"/>
                <a:gd name="connsiteY7" fmla="*/ 84608 h 3131460"/>
                <a:gd name="connsiteX8" fmla="*/ 1798624 w 3135234"/>
                <a:gd name="connsiteY8" fmla="*/ 99819 h 3131460"/>
                <a:gd name="connsiteX9" fmla="*/ 1826193 w 3135234"/>
                <a:gd name="connsiteY9" fmla="*/ 111226 h 3131460"/>
                <a:gd name="connsiteX10" fmla="*/ 1856614 w 3135234"/>
                <a:gd name="connsiteY10" fmla="*/ 118832 h 3131460"/>
                <a:gd name="connsiteX11" fmla="*/ 1886083 w 3135234"/>
                <a:gd name="connsiteY11" fmla="*/ 122635 h 3131460"/>
                <a:gd name="connsiteX12" fmla="*/ 1917455 w 3135234"/>
                <a:gd name="connsiteY12" fmla="*/ 122635 h 3131460"/>
                <a:gd name="connsiteX13" fmla="*/ 1949777 w 3135234"/>
                <a:gd name="connsiteY13" fmla="*/ 120734 h 3131460"/>
                <a:gd name="connsiteX14" fmla="*/ 1982099 w 3135234"/>
                <a:gd name="connsiteY14" fmla="*/ 116931 h 3131460"/>
                <a:gd name="connsiteX15" fmla="*/ 2014421 w 3135234"/>
                <a:gd name="connsiteY15" fmla="*/ 112178 h 3131460"/>
                <a:gd name="connsiteX16" fmla="*/ 2046743 w 3135234"/>
                <a:gd name="connsiteY16" fmla="*/ 108375 h 3131460"/>
                <a:gd name="connsiteX17" fmla="*/ 2079066 w 3135234"/>
                <a:gd name="connsiteY17" fmla="*/ 105523 h 3131460"/>
                <a:gd name="connsiteX18" fmla="*/ 2109485 w 3135234"/>
                <a:gd name="connsiteY18" fmla="*/ 106473 h 3131460"/>
                <a:gd name="connsiteX19" fmla="*/ 2138955 w 3135234"/>
                <a:gd name="connsiteY19" fmla="*/ 110276 h 3131460"/>
                <a:gd name="connsiteX20" fmla="*/ 2167475 w 3135234"/>
                <a:gd name="connsiteY20" fmla="*/ 118832 h 3131460"/>
                <a:gd name="connsiteX21" fmla="*/ 2191242 w 3135234"/>
                <a:gd name="connsiteY21" fmla="*/ 131191 h 3131460"/>
                <a:gd name="connsiteX22" fmla="*/ 2214056 w 3135234"/>
                <a:gd name="connsiteY22" fmla="*/ 147352 h 3131460"/>
                <a:gd name="connsiteX23" fmla="*/ 2234020 w 3135234"/>
                <a:gd name="connsiteY23" fmla="*/ 166365 h 3131460"/>
                <a:gd name="connsiteX24" fmla="*/ 2253984 w 3135234"/>
                <a:gd name="connsiteY24" fmla="*/ 188230 h 3131460"/>
                <a:gd name="connsiteX25" fmla="*/ 2272047 w 3135234"/>
                <a:gd name="connsiteY25" fmla="*/ 211045 h 3131460"/>
                <a:gd name="connsiteX26" fmla="*/ 2290109 w 3135234"/>
                <a:gd name="connsiteY26" fmla="*/ 234812 h 3131460"/>
                <a:gd name="connsiteX27" fmla="*/ 2308171 w 3135234"/>
                <a:gd name="connsiteY27" fmla="*/ 258578 h 3131460"/>
                <a:gd name="connsiteX28" fmla="*/ 2326233 w 3135234"/>
                <a:gd name="connsiteY28" fmla="*/ 281394 h 3131460"/>
                <a:gd name="connsiteX29" fmla="*/ 2345247 w 3135234"/>
                <a:gd name="connsiteY29" fmla="*/ 303259 h 3131460"/>
                <a:gd name="connsiteX30" fmla="*/ 2367111 w 3135234"/>
                <a:gd name="connsiteY30" fmla="*/ 322273 h 3131460"/>
                <a:gd name="connsiteX31" fmla="*/ 2388026 w 3135234"/>
                <a:gd name="connsiteY31" fmla="*/ 339385 h 3131460"/>
                <a:gd name="connsiteX32" fmla="*/ 2411792 w 3135234"/>
                <a:gd name="connsiteY32" fmla="*/ 352693 h 3131460"/>
                <a:gd name="connsiteX33" fmla="*/ 2437459 w 3135234"/>
                <a:gd name="connsiteY33" fmla="*/ 364101 h 3131460"/>
                <a:gd name="connsiteX34" fmla="*/ 2465028 w 3135234"/>
                <a:gd name="connsiteY34" fmla="*/ 373607 h 3131460"/>
                <a:gd name="connsiteX35" fmla="*/ 2493546 w 3135234"/>
                <a:gd name="connsiteY35" fmla="*/ 382163 h 3131460"/>
                <a:gd name="connsiteX36" fmla="*/ 2522066 w 3135234"/>
                <a:gd name="connsiteY36" fmla="*/ 389769 h 3131460"/>
                <a:gd name="connsiteX37" fmla="*/ 2551537 w 3135234"/>
                <a:gd name="connsiteY37" fmla="*/ 397374 h 3131460"/>
                <a:gd name="connsiteX38" fmla="*/ 2579105 w 3135234"/>
                <a:gd name="connsiteY38" fmla="*/ 405930 h 3131460"/>
                <a:gd name="connsiteX39" fmla="*/ 2606674 w 3135234"/>
                <a:gd name="connsiteY39" fmla="*/ 415437 h 3131460"/>
                <a:gd name="connsiteX40" fmla="*/ 2632341 w 3135234"/>
                <a:gd name="connsiteY40" fmla="*/ 426845 h 3131460"/>
                <a:gd name="connsiteX41" fmla="*/ 2655157 w 3135234"/>
                <a:gd name="connsiteY41" fmla="*/ 441104 h 3131460"/>
                <a:gd name="connsiteX42" fmla="*/ 2676072 w 3135234"/>
                <a:gd name="connsiteY42" fmla="*/ 458216 h 3131460"/>
                <a:gd name="connsiteX43" fmla="*/ 2693183 w 3135234"/>
                <a:gd name="connsiteY43" fmla="*/ 479131 h 3131460"/>
                <a:gd name="connsiteX44" fmla="*/ 2707443 w 3135234"/>
                <a:gd name="connsiteY44" fmla="*/ 501946 h 3131460"/>
                <a:gd name="connsiteX45" fmla="*/ 2718850 w 3135234"/>
                <a:gd name="connsiteY45" fmla="*/ 527613 h 3131460"/>
                <a:gd name="connsiteX46" fmla="*/ 2728356 w 3135234"/>
                <a:gd name="connsiteY46" fmla="*/ 555183 h 3131460"/>
                <a:gd name="connsiteX47" fmla="*/ 2736912 w 3135234"/>
                <a:gd name="connsiteY47" fmla="*/ 582752 h 3131460"/>
                <a:gd name="connsiteX48" fmla="*/ 2744518 w 3135234"/>
                <a:gd name="connsiteY48" fmla="*/ 612222 h 3131460"/>
                <a:gd name="connsiteX49" fmla="*/ 2752123 w 3135234"/>
                <a:gd name="connsiteY49" fmla="*/ 640741 h 3131460"/>
                <a:gd name="connsiteX50" fmla="*/ 2760679 w 3135234"/>
                <a:gd name="connsiteY50" fmla="*/ 669262 h 3131460"/>
                <a:gd name="connsiteX51" fmla="*/ 2770185 w 3135234"/>
                <a:gd name="connsiteY51" fmla="*/ 696831 h 3131460"/>
                <a:gd name="connsiteX52" fmla="*/ 2781592 w 3135234"/>
                <a:gd name="connsiteY52" fmla="*/ 722499 h 3131460"/>
                <a:gd name="connsiteX53" fmla="*/ 2794903 w 3135234"/>
                <a:gd name="connsiteY53" fmla="*/ 746265 h 3131460"/>
                <a:gd name="connsiteX54" fmla="*/ 2812014 w 3135234"/>
                <a:gd name="connsiteY54" fmla="*/ 767180 h 3131460"/>
                <a:gd name="connsiteX55" fmla="*/ 2831027 w 3135234"/>
                <a:gd name="connsiteY55" fmla="*/ 789045 h 3131460"/>
                <a:gd name="connsiteX56" fmla="*/ 2852891 w 3135234"/>
                <a:gd name="connsiteY56" fmla="*/ 808058 h 3131460"/>
                <a:gd name="connsiteX57" fmla="*/ 2875708 w 3135234"/>
                <a:gd name="connsiteY57" fmla="*/ 826120 h 3131460"/>
                <a:gd name="connsiteX58" fmla="*/ 2900424 w 3135234"/>
                <a:gd name="connsiteY58" fmla="*/ 844182 h 3131460"/>
                <a:gd name="connsiteX59" fmla="*/ 2924190 w 3135234"/>
                <a:gd name="connsiteY59" fmla="*/ 862244 h 3131460"/>
                <a:gd name="connsiteX60" fmla="*/ 2947006 w 3135234"/>
                <a:gd name="connsiteY60" fmla="*/ 880308 h 3131460"/>
                <a:gd name="connsiteX61" fmla="*/ 2968870 w 3135234"/>
                <a:gd name="connsiteY61" fmla="*/ 900271 h 3131460"/>
                <a:gd name="connsiteX62" fmla="*/ 2987883 w 3135234"/>
                <a:gd name="connsiteY62" fmla="*/ 920235 h 3131460"/>
                <a:gd name="connsiteX63" fmla="*/ 3004045 w 3135234"/>
                <a:gd name="connsiteY63" fmla="*/ 943051 h 3131460"/>
                <a:gd name="connsiteX64" fmla="*/ 3016403 w 3135234"/>
                <a:gd name="connsiteY64" fmla="*/ 966817 h 3131460"/>
                <a:gd name="connsiteX65" fmla="*/ 3024959 w 3135234"/>
                <a:gd name="connsiteY65" fmla="*/ 995337 h 3131460"/>
                <a:gd name="connsiteX66" fmla="*/ 3028761 w 3135234"/>
                <a:gd name="connsiteY66" fmla="*/ 1024807 h 3131460"/>
                <a:gd name="connsiteX67" fmla="*/ 3029713 w 3135234"/>
                <a:gd name="connsiteY67" fmla="*/ 1055228 h 3131460"/>
                <a:gd name="connsiteX68" fmla="*/ 3026860 w 3135234"/>
                <a:gd name="connsiteY68" fmla="*/ 1087550 h 3131460"/>
                <a:gd name="connsiteX69" fmla="*/ 3023057 w 3135234"/>
                <a:gd name="connsiteY69" fmla="*/ 1119872 h 3131460"/>
                <a:gd name="connsiteX70" fmla="*/ 3018304 w 3135234"/>
                <a:gd name="connsiteY70" fmla="*/ 1152195 h 3131460"/>
                <a:gd name="connsiteX71" fmla="*/ 3014501 w 3135234"/>
                <a:gd name="connsiteY71" fmla="*/ 1184517 h 3131460"/>
                <a:gd name="connsiteX72" fmla="*/ 3012601 w 3135234"/>
                <a:gd name="connsiteY72" fmla="*/ 1216840 h 3131460"/>
                <a:gd name="connsiteX73" fmla="*/ 3012601 w 3135234"/>
                <a:gd name="connsiteY73" fmla="*/ 1248211 h 3131460"/>
                <a:gd name="connsiteX74" fmla="*/ 3016403 w 3135234"/>
                <a:gd name="connsiteY74" fmla="*/ 1277681 h 3131460"/>
                <a:gd name="connsiteX75" fmla="*/ 3024008 w 3135234"/>
                <a:gd name="connsiteY75" fmla="*/ 1307152 h 3131460"/>
                <a:gd name="connsiteX76" fmla="*/ 3035416 w 3135234"/>
                <a:gd name="connsiteY76" fmla="*/ 1334721 h 3131460"/>
                <a:gd name="connsiteX77" fmla="*/ 3050627 w 3135234"/>
                <a:gd name="connsiteY77" fmla="*/ 1363240 h 3131460"/>
                <a:gd name="connsiteX78" fmla="*/ 3065837 w 3135234"/>
                <a:gd name="connsiteY78" fmla="*/ 1391761 h 3131460"/>
                <a:gd name="connsiteX79" fmla="*/ 3082949 w 3135234"/>
                <a:gd name="connsiteY79" fmla="*/ 1420280 h 3131460"/>
                <a:gd name="connsiteX80" fmla="*/ 3099109 w 3135234"/>
                <a:gd name="connsiteY80" fmla="*/ 1447849 h 3131460"/>
                <a:gd name="connsiteX81" fmla="*/ 3113369 w 3135234"/>
                <a:gd name="connsiteY81" fmla="*/ 1477319 h 3131460"/>
                <a:gd name="connsiteX82" fmla="*/ 3124776 w 3135234"/>
                <a:gd name="connsiteY82" fmla="*/ 1505839 h 3131460"/>
                <a:gd name="connsiteX83" fmla="*/ 3132382 w 3135234"/>
                <a:gd name="connsiteY83" fmla="*/ 1535310 h 3131460"/>
                <a:gd name="connsiteX84" fmla="*/ 3135234 w 3135234"/>
                <a:gd name="connsiteY84" fmla="*/ 1565730 h 3131460"/>
                <a:gd name="connsiteX85" fmla="*/ 3132382 w 3135234"/>
                <a:gd name="connsiteY85" fmla="*/ 1596151 h 3131460"/>
                <a:gd name="connsiteX86" fmla="*/ 3124776 w 3135234"/>
                <a:gd name="connsiteY86" fmla="*/ 1625621 h 3131460"/>
                <a:gd name="connsiteX87" fmla="*/ 3113369 w 3135234"/>
                <a:gd name="connsiteY87" fmla="*/ 1654141 h 3131460"/>
                <a:gd name="connsiteX88" fmla="*/ 3099109 w 3135234"/>
                <a:gd name="connsiteY88" fmla="*/ 1683611 h 3131460"/>
                <a:gd name="connsiteX89" fmla="*/ 3082949 w 3135234"/>
                <a:gd name="connsiteY89" fmla="*/ 1711181 h 3131460"/>
                <a:gd name="connsiteX90" fmla="*/ 3065837 w 3135234"/>
                <a:gd name="connsiteY90" fmla="*/ 1739701 h 3131460"/>
                <a:gd name="connsiteX91" fmla="*/ 3050627 w 3135234"/>
                <a:gd name="connsiteY91" fmla="*/ 1768220 h 3131460"/>
                <a:gd name="connsiteX92" fmla="*/ 3035416 w 3135234"/>
                <a:gd name="connsiteY92" fmla="*/ 1796739 h 3131460"/>
                <a:gd name="connsiteX93" fmla="*/ 3024008 w 3135234"/>
                <a:gd name="connsiteY93" fmla="*/ 1824309 h 3131460"/>
                <a:gd name="connsiteX94" fmla="*/ 3016403 w 3135234"/>
                <a:gd name="connsiteY94" fmla="*/ 1853779 h 3131460"/>
                <a:gd name="connsiteX95" fmla="*/ 3012601 w 3135234"/>
                <a:gd name="connsiteY95" fmla="*/ 1883249 h 3131460"/>
                <a:gd name="connsiteX96" fmla="*/ 3012601 w 3135234"/>
                <a:gd name="connsiteY96" fmla="*/ 1914621 h 3131460"/>
                <a:gd name="connsiteX97" fmla="*/ 3014501 w 3135234"/>
                <a:gd name="connsiteY97" fmla="*/ 1946943 h 3131460"/>
                <a:gd name="connsiteX98" fmla="*/ 3018304 w 3135234"/>
                <a:gd name="connsiteY98" fmla="*/ 1979265 h 3131460"/>
                <a:gd name="connsiteX99" fmla="*/ 3023057 w 3135234"/>
                <a:gd name="connsiteY99" fmla="*/ 2011588 h 3131460"/>
                <a:gd name="connsiteX100" fmla="*/ 3026860 w 3135234"/>
                <a:gd name="connsiteY100" fmla="*/ 2043910 h 3131460"/>
                <a:gd name="connsiteX101" fmla="*/ 3029713 w 3135234"/>
                <a:gd name="connsiteY101" fmla="*/ 2076232 h 3131460"/>
                <a:gd name="connsiteX102" fmla="*/ 3028761 w 3135234"/>
                <a:gd name="connsiteY102" fmla="*/ 2106654 h 3131460"/>
                <a:gd name="connsiteX103" fmla="*/ 3024959 w 3135234"/>
                <a:gd name="connsiteY103" fmla="*/ 2136125 h 3131460"/>
                <a:gd name="connsiteX104" fmla="*/ 3016403 w 3135234"/>
                <a:gd name="connsiteY104" fmla="*/ 2164644 h 3131460"/>
                <a:gd name="connsiteX105" fmla="*/ 3004045 w 3135234"/>
                <a:gd name="connsiteY105" fmla="*/ 2188410 h 3131460"/>
                <a:gd name="connsiteX106" fmla="*/ 2987883 w 3135234"/>
                <a:gd name="connsiteY106" fmla="*/ 2211226 h 3131460"/>
                <a:gd name="connsiteX107" fmla="*/ 2968870 w 3135234"/>
                <a:gd name="connsiteY107" fmla="*/ 2231189 h 3131460"/>
                <a:gd name="connsiteX108" fmla="*/ 2947006 w 3135234"/>
                <a:gd name="connsiteY108" fmla="*/ 2251152 h 3131460"/>
                <a:gd name="connsiteX109" fmla="*/ 2924190 w 3135234"/>
                <a:gd name="connsiteY109" fmla="*/ 2269216 h 3131460"/>
                <a:gd name="connsiteX110" fmla="*/ 2900424 w 3135234"/>
                <a:gd name="connsiteY110" fmla="*/ 2287278 h 3131460"/>
                <a:gd name="connsiteX111" fmla="*/ 2875708 w 3135234"/>
                <a:gd name="connsiteY111" fmla="*/ 2305340 h 3131460"/>
                <a:gd name="connsiteX112" fmla="*/ 2852891 w 3135234"/>
                <a:gd name="connsiteY112" fmla="*/ 2323403 h 3131460"/>
                <a:gd name="connsiteX113" fmla="*/ 2831027 w 3135234"/>
                <a:gd name="connsiteY113" fmla="*/ 2342416 h 3131460"/>
                <a:gd name="connsiteX114" fmla="*/ 2812014 w 3135234"/>
                <a:gd name="connsiteY114" fmla="*/ 2364281 h 3131460"/>
                <a:gd name="connsiteX115" fmla="*/ 2794903 w 3135234"/>
                <a:gd name="connsiteY115" fmla="*/ 2385195 h 3131460"/>
                <a:gd name="connsiteX116" fmla="*/ 2781592 w 3135234"/>
                <a:gd name="connsiteY116" fmla="*/ 2408961 h 3131460"/>
                <a:gd name="connsiteX117" fmla="*/ 2770185 w 3135234"/>
                <a:gd name="connsiteY117" fmla="*/ 2434629 h 3131460"/>
                <a:gd name="connsiteX118" fmla="*/ 2760679 w 3135234"/>
                <a:gd name="connsiteY118" fmla="*/ 2462199 h 3131460"/>
                <a:gd name="connsiteX119" fmla="*/ 2752123 w 3135234"/>
                <a:gd name="connsiteY119" fmla="*/ 2490719 h 3131460"/>
                <a:gd name="connsiteX120" fmla="*/ 2744518 w 3135234"/>
                <a:gd name="connsiteY120" fmla="*/ 2519238 h 3131460"/>
                <a:gd name="connsiteX121" fmla="*/ 2736912 w 3135234"/>
                <a:gd name="connsiteY121" fmla="*/ 2548709 h 3131460"/>
                <a:gd name="connsiteX122" fmla="*/ 2728356 w 3135234"/>
                <a:gd name="connsiteY122" fmla="*/ 2576277 h 3131460"/>
                <a:gd name="connsiteX123" fmla="*/ 2718850 w 3135234"/>
                <a:gd name="connsiteY123" fmla="*/ 2603846 h 3131460"/>
                <a:gd name="connsiteX124" fmla="*/ 2707443 w 3135234"/>
                <a:gd name="connsiteY124" fmla="*/ 2629514 h 3131460"/>
                <a:gd name="connsiteX125" fmla="*/ 2693183 w 3135234"/>
                <a:gd name="connsiteY125" fmla="*/ 2652330 h 3131460"/>
                <a:gd name="connsiteX126" fmla="*/ 2676072 w 3135234"/>
                <a:gd name="connsiteY126" fmla="*/ 2673244 h 3131460"/>
                <a:gd name="connsiteX127" fmla="*/ 2655157 w 3135234"/>
                <a:gd name="connsiteY127" fmla="*/ 2690356 h 3131460"/>
                <a:gd name="connsiteX128" fmla="*/ 2632341 w 3135234"/>
                <a:gd name="connsiteY128" fmla="*/ 2704615 h 3131460"/>
                <a:gd name="connsiteX129" fmla="*/ 2606674 w 3135234"/>
                <a:gd name="connsiteY129" fmla="*/ 2716024 h 3131460"/>
                <a:gd name="connsiteX130" fmla="*/ 2579105 w 3135234"/>
                <a:gd name="connsiteY130" fmla="*/ 2725530 h 3131460"/>
                <a:gd name="connsiteX131" fmla="*/ 2551537 w 3135234"/>
                <a:gd name="connsiteY131" fmla="*/ 2734086 h 3131460"/>
                <a:gd name="connsiteX132" fmla="*/ 2522066 w 3135234"/>
                <a:gd name="connsiteY132" fmla="*/ 2741692 h 3131460"/>
                <a:gd name="connsiteX133" fmla="*/ 2493546 w 3135234"/>
                <a:gd name="connsiteY133" fmla="*/ 2749297 h 3131460"/>
                <a:gd name="connsiteX134" fmla="*/ 2465028 w 3135234"/>
                <a:gd name="connsiteY134" fmla="*/ 2757853 h 3131460"/>
                <a:gd name="connsiteX135" fmla="*/ 2437459 w 3135234"/>
                <a:gd name="connsiteY135" fmla="*/ 2767359 h 3131460"/>
                <a:gd name="connsiteX136" fmla="*/ 2411792 w 3135234"/>
                <a:gd name="connsiteY136" fmla="*/ 2778768 h 3131460"/>
                <a:gd name="connsiteX137" fmla="*/ 2388026 w 3135234"/>
                <a:gd name="connsiteY137" fmla="*/ 2792076 h 3131460"/>
                <a:gd name="connsiteX138" fmla="*/ 2367111 w 3135234"/>
                <a:gd name="connsiteY138" fmla="*/ 2809188 h 3131460"/>
                <a:gd name="connsiteX139" fmla="*/ 2345247 w 3135234"/>
                <a:gd name="connsiteY139" fmla="*/ 2828201 h 3131460"/>
                <a:gd name="connsiteX140" fmla="*/ 2326233 w 3135234"/>
                <a:gd name="connsiteY140" fmla="*/ 2850066 h 3131460"/>
                <a:gd name="connsiteX141" fmla="*/ 2308171 w 3135234"/>
                <a:gd name="connsiteY141" fmla="*/ 2872882 h 3131460"/>
                <a:gd name="connsiteX142" fmla="*/ 2290109 w 3135234"/>
                <a:gd name="connsiteY142" fmla="*/ 2896648 h 3131460"/>
                <a:gd name="connsiteX143" fmla="*/ 2272047 w 3135234"/>
                <a:gd name="connsiteY143" fmla="*/ 2920415 h 3131460"/>
                <a:gd name="connsiteX144" fmla="*/ 2253984 w 3135234"/>
                <a:gd name="connsiteY144" fmla="*/ 2943230 h 3131460"/>
                <a:gd name="connsiteX145" fmla="*/ 2234020 w 3135234"/>
                <a:gd name="connsiteY145" fmla="*/ 2965095 h 3131460"/>
                <a:gd name="connsiteX146" fmla="*/ 2214056 w 3135234"/>
                <a:gd name="connsiteY146" fmla="*/ 2984108 h 3131460"/>
                <a:gd name="connsiteX147" fmla="*/ 2191242 w 3135234"/>
                <a:gd name="connsiteY147" fmla="*/ 3000270 h 3131460"/>
                <a:gd name="connsiteX148" fmla="*/ 2167475 w 3135234"/>
                <a:gd name="connsiteY148" fmla="*/ 3012628 h 3131460"/>
                <a:gd name="connsiteX149" fmla="*/ 2138955 w 3135234"/>
                <a:gd name="connsiteY149" fmla="*/ 3021184 h 3131460"/>
                <a:gd name="connsiteX150" fmla="*/ 2109485 w 3135234"/>
                <a:gd name="connsiteY150" fmla="*/ 3024987 h 3131460"/>
                <a:gd name="connsiteX151" fmla="*/ 2079066 w 3135234"/>
                <a:gd name="connsiteY151" fmla="*/ 3025938 h 3131460"/>
                <a:gd name="connsiteX152" fmla="*/ 2046743 w 3135234"/>
                <a:gd name="connsiteY152" fmla="*/ 3023085 h 3131460"/>
                <a:gd name="connsiteX153" fmla="*/ 2014421 w 3135234"/>
                <a:gd name="connsiteY153" fmla="*/ 3019283 h 3131460"/>
                <a:gd name="connsiteX154" fmla="*/ 1982099 w 3135234"/>
                <a:gd name="connsiteY154" fmla="*/ 3014529 h 3131460"/>
                <a:gd name="connsiteX155" fmla="*/ 1949777 w 3135234"/>
                <a:gd name="connsiteY155" fmla="*/ 3010728 h 3131460"/>
                <a:gd name="connsiteX156" fmla="*/ 1917455 w 3135234"/>
                <a:gd name="connsiteY156" fmla="*/ 3008826 h 3131460"/>
                <a:gd name="connsiteX157" fmla="*/ 1886083 w 3135234"/>
                <a:gd name="connsiteY157" fmla="*/ 3008826 h 3131460"/>
                <a:gd name="connsiteX158" fmla="*/ 1856614 w 3135234"/>
                <a:gd name="connsiteY158" fmla="*/ 3012628 h 3131460"/>
                <a:gd name="connsiteX159" fmla="*/ 1826193 w 3135234"/>
                <a:gd name="connsiteY159" fmla="*/ 3020234 h 3131460"/>
                <a:gd name="connsiteX160" fmla="*/ 1798624 w 3135234"/>
                <a:gd name="connsiteY160" fmla="*/ 3031641 h 3131460"/>
                <a:gd name="connsiteX161" fmla="*/ 1770105 w 3135234"/>
                <a:gd name="connsiteY161" fmla="*/ 3046852 h 3131460"/>
                <a:gd name="connsiteX162" fmla="*/ 1741586 w 3135234"/>
                <a:gd name="connsiteY162" fmla="*/ 3062063 h 3131460"/>
                <a:gd name="connsiteX163" fmla="*/ 1713066 w 3135234"/>
                <a:gd name="connsiteY163" fmla="*/ 3079174 h 3131460"/>
                <a:gd name="connsiteX164" fmla="*/ 1685497 w 3135234"/>
                <a:gd name="connsiteY164" fmla="*/ 3095335 h 3131460"/>
                <a:gd name="connsiteX165" fmla="*/ 1656028 w 3135234"/>
                <a:gd name="connsiteY165" fmla="*/ 3109595 h 3131460"/>
                <a:gd name="connsiteX166" fmla="*/ 1627508 w 3135234"/>
                <a:gd name="connsiteY166" fmla="*/ 3121003 h 3131460"/>
                <a:gd name="connsiteX167" fmla="*/ 1598037 w 3135234"/>
                <a:gd name="connsiteY167" fmla="*/ 3128609 h 3131460"/>
                <a:gd name="connsiteX168" fmla="*/ 1567618 w 3135234"/>
                <a:gd name="connsiteY168" fmla="*/ 3131460 h 3131460"/>
                <a:gd name="connsiteX169" fmla="*/ 1537197 w 3135234"/>
                <a:gd name="connsiteY169" fmla="*/ 3128609 h 3131460"/>
                <a:gd name="connsiteX170" fmla="*/ 1507727 w 3135234"/>
                <a:gd name="connsiteY170" fmla="*/ 3121003 h 3131460"/>
                <a:gd name="connsiteX171" fmla="*/ 1479208 w 3135234"/>
                <a:gd name="connsiteY171" fmla="*/ 3109595 h 3131460"/>
                <a:gd name="connsiteX172" fmla="*/ 1449738 w 3135234"/>
                <a:gd name="connsiteY172" fmla="*/ 3095335 h 3131460"/>
                <a:gd name="connsiteX173" fmla="*/ 1422168 w 3135234"/>
                <a:gd name="connsiteY173" fmla="*/ 3079174 h 3131460"/>
                <a:gd name="connsiteX174" fmla="*/ 1393649 w 3135234"/>
                <a:gd name="connsiteY174" fmla="*/ 3062063 h 3131460"/>
                <a:gd name="connsiteX175" fmla="*/ 1365129 w 3135234"/>
                <a:gd name="connsiteY175" fmla="*/ 3046852 h 3131460"/>
                <a:gd name="connsiteX176" fmla="*/ 1336610 w 3135234"/>
                <a:gd name="connsiteY176" fmla="*/ 3031641 h 3131460"/>
                <a:gd name="connsiteX177" fmla="*/ 1308092 w 3135234"/>
                <a:gd name="connsiteY177" fmla="*/ 3020234 h 3131460"/>
                <a:gd name="connsiteX178" fmla="*/ 1278621 w 3135234"/>
                <a:gd name="connsiteY178" fmla="*/ 3012628 h 3131460"/>
                <a:gd name="connsiteX179" fmla="*/ 1249151 w 3135234"/>
                <a:gd name="connsiteY179" fmla="*/ 3008826 h 3131460"/>
                <a:gd name="connsiteX180" fmla="*/ 1217779 w 3135234"/>
                <a:gd name="connsiteY180" fmla="*/ 3008826 h 3131460"/>
                <a:gd name="connsiteX181" fmla="*/ 1185457 w 3135234"/>
                <a:gd name="connsiteY181" fmla="*/ 3010728 h 3131460"/>
                <a:gd name="connsiteX182" fmla="*/ 1153136 w 3135234"/>
                <a:gd name="connsiteY182" fmla="*/ 3014529 h 3131460"/>
                <a:gd name="connsiteX183" fmla="*/ 1120813 w 3135234"/>
                <a:gd name="connsiteY183" fmla="*/ 3019283 h 3131460"/>
                <a:gd name="connsiteX184" fmla="*/ 1088490 w 3135234"/>
                <a:gd name="connsiteY184" fmla="*/ 3023085 h 3131460"/>
                <a:gd name="connsiteX185" fmla="*/ 1056169 w 3135234"/>
                <a:gd name="connsiteY185" fmla="*/ 3025938 h 3131460"/>
                <a:gd name="connsiteX186" fmla="*/ 1025749 w 3135234"/>
                <a:gd name="connsiteY186" fmla="*/ 3024987 h 3131460"/>
                <a:gd name="connsiteX187" fmla="*/ 996279 w 3135234"/>
                <a:gd name="connsiteY187" fmla="*/ 3021184 h 3131460"/>
                <a:gd name="connsiteX188" fmla="*/ 967759 w 3135234"/>
                <a:gd name="connsiteY188" fmla="*/ 3012628 h 3131460"/>
                <a:gd name="connsiteX189" fmla="*/ 943993 w 3135234"/>
                <a:gd name="connsiteY189" fmla="*/ 3000270 h 3131460"/>
                <a:gd name="connsiteX190" fmla="*/ 921177 w 3135234"/>
                <a:gd name="connsiteY190" fmla="*/ 2984108 h 3131460"/>
                <a:gd name="connsiteX191" fmla="*/ 901214 w 3135234"/>
                <a:gd name="connsiteY191" fmla="*/ 2965095 h 3131460"/>
                <a:gd name="connsiteX192" fmla="*/ 881250 w 3135234"/>
                <a:gd name="connsiteY192" fmla="*/ 2943230 h 3131460"/>
                <a:gd name="connsiteX193" fmla="*/ 863188 w 3135234"/>
                <a:gd name="connsiteY193" fmla="*/ 2920415 h 3131460"/>
                <a:gd name="connsiteX194" fmla="*/ 845126 w 3135234"/>
                <a:gd name="connsiteY194" fmla="*/ 2896648 h 3131460"/>
                <a:gd name="connsiteX195" fmla="*/ 827064 w 3135234"/>
                <a:gd name="connsiteY195" fmla="*/ 2872882 h 3131460"/>
                <a:gd name="connsiteX196" fmla="*/ 809001 w 3135234"/>
                <a:gd name="connsiteY196" fmla="*/ 2850066 h 3131460"/>
                <a:gd name="connsiteX197" fmla="*/ 789988 w 3135234"/>
                <a:gd name="connsiteY197" fmla="*/ 2828201 h 3131460"/>
                <a:gd name="connsiteX198" fmla="*/ 768123 w 3135234"/>
                <a:gd name="connsiteY198" fmla="*/ 2809188 h 3131460"/>
                <a:gd name="connsiteX199" fmla="*/ 747208 w 3135234"/>
                <a:gd name="connsiteY199" fmla="*/ 2792076 h 3131460"/>
                <a:gd name="connsiteX200" fmla="*/ 723443 w 3135234"/>
                <a:gd name="connsiteY200" fmla="*/ 2778768 h 3131460"/>
                <a:gd name="connsiteX201" fmla="*/ 697775 w 3135234"/>
                <a:gd name="connsiteY201" fmla="*/ 2767359 h 3131460"/>
                <a:gd name="connsiteX202" fmla="*/ 670207 w 3135234"/>
                <a:gd name="connsiteY202" fmla="*/ 2757853 h 3131460"/>
                <a:gd name="connsiteX203" fmla="*/ 641687 w 3135234"/>
                <a:gd name="connsiteY203" fmla="*/ 2749297 h 3131460"/>
                <a:gd name="connsiteX204" fmla="*/ 613168 w 3135234"/>
                <a:gd name="connsiteY204" fmla="*/ 2741692 h 3131460"/>
                <a:gd name="connsiteX205" fmla="*/ 583698 w 3135234"/>
                <a:gd name="connsiteY205" fmla="*/ 2734086 h 3131460"/>
                <a:gd name="connsiteX206" fmla="*/ 556129 w 3135234"/>
                <a:gd name="connsiteY206" fmla="*/ 2725530 h 3131460"/>
                <a:gd name="connsiteX207" fmla="*/ 528560 w 3135234"/>
                <a:gd name="connsiteY207" fmla="*/ 2716024 h 3131460"/>
                <a:gd name="connsiteX208" fmla="*/ 502893 w 3135234"/>
                <a:gd name="connsiteY208" fmla="*/ 2704615 h 3131460"/>
                <a:gd name="connsiteX209" fmla="*/ 480077 w 3135234"/>
                <a:gd name="connsiteY209" fmla="*/ 2690356 h 3131460"/>
                <a:gd name="connsiteX210" fmla="*/ 459162 w 3135234"/>
                <a:gd name="connsiteY210" fmla="*/ 2673244 h 3131460"/>
                <a:gd name="connsiteX211" fmla="*/ 442052 w 3135234"/>
                <a:gd name="connsiteY211" fmla="*/ 2652330 h 3131460"/>
                <a:gd name="connsiteX212" fmla="*/ 427792 w 3135234"/>
                <a:gd name="connsiteY212" fmla="*/ 2629514 h 3131460"/>
                <a:gd name="connsiteX213" fmla="*/ 416384 w 3135234"/>
                <a:gd name="connsiteY213" fmla="*/ 2603846 h 3131460"/>
                <a:gd name="connsiteX214" fmla="*/ 406878 w 3135234"/>
                <a:gd name="connsiteY214" fmla="*/ 2576277 h 3131460"/>
                <a:gd name="connsiteX215" fmla="*/ 398322 w 3135234"/>
                <a:gd name="connsiteY215" fmla="*/ 2548709 h 3131460"/>
                <a:gd name="connsiteX216" fmla="*/ 390717 w 3135234"/>
                <a:gd name="connsiteY216" fmla="*/ 2519238 h 3131460"/>
                <a:gd name="connsiteX217" fmla="*/ 383111 w 3135234"/>
                <a:gd name="connsiteY217" fmla="*/ 2490719 h 3131460"/>
                <a:gd name="connsiteX218" fmla="*/ 374555 w 3135234"/>
                <a:gd name="connsiteY218" fmla="*/ 2462199 h 3131460"/>
                <a:gd name="connsiteX219" fmla="*/ 365049 w 3135234"/>
                <a:gd name="connsiteY219" fmla="*/ 2434629 h 3131460"/>
                <a:gd name="connsiteX220" fmla="*/ 353641 w 3135234"/>
                <a:gd name="connsiteY220" fmla="*/ 2408961 h 3131460"/>
                <a:gd name="connsiteX221" fmla="*/ 340332 w 3135234"/>
                <a:gd name="connsiteY221" fmla="*/ 2385195 h 3131460"/>
                <a:gd name="connsiteX222" fmla="*/ 323221 w 3135234"/>
                <a:gd name="connsiteY222" fmla="*/ 2364281 h 3131460"/>
                <a:gd name="connsiteX223" fmla="*/ 304208 w 3135234"/>
                <a:gd name="connsiteY223" fmla="*/ 2342416 h 3131460"/>
                <a:gd name="connsiteX224" fmla="*/ 282343 w 3135234"/>
                <a:gd name="connsiteY224" fmla="*/ 2323403 h 3131460"/>
                <a:gd name="connsiteX225" fmla="*/ 258576 w 3135234"/>
                <a:gd name="connsiteY225" fmla="*/ 2305340 h 3131460"/>
                <a:gd name="connsiteX226" fmla="*/ 234810 w 3135234"/>
                <a:gd name="connsiteY226" fmla="*/ 2287278 h 3131460"/>
                <a:gd name="connsiteX227" fmla="*/ 211045 w 3135234"/>
                <a:gd name="connsiteY227" fmla="*/ 2269216 h 3131460"/>
                <a:gd name="connsiteX228" fmla="*/ 188228 w 3135234"/>
                <a:gd name="connsiteY228" fmla="*/ 2251152 h 3131460"/>
                <a:gd name="connsiteX229" fmla="*/ 166363 w 3135234"/>
                <a:gd name="connsiteY229" fmla="*/ 2231189 h 3131460"/>
                <a:gd name="connsiteX230" fmla="*/ 147351 w 3135234"/>
                <a:gd name="connsiteY230" fmla="*/ 2211226 h 3131460"/>
                <a:gd name="connsiteX231" fmla="*/ 131190 w 3135234"/>
                <a:gd name="connsiteY231" fmla="*/ 2188410 h 3131460"/>
                <a:gd name="connsiteX232" fmla="*/ 118832 w 3135234"/>
                <a:gd name="connsiteY232" fmla="*/ 2164644 h 3131460"/>
                <a:gd name="connsiteX233" fmla="*/ 110276 w 3135234"/>
                <a:gd name="connsiteY233" fmla="*/ 2136125 h 3131460"/>
                <a:gd name="connsiteX234" fmla="*/ 106473 w 3135234"/>
                <a:gd name="connsiteY234" fmla="*/ 2106654 h 3131460"/>
                <a:gd name="connsiteX235" fmla="*/ 105522 w 3135234"/>
                <a:gd name="connsiteY235" fmla="*/ 2076232 h 3131460"/>
                <a:gd name="connsiteX236" fmla="*/ 108374 w 3135234"/>
                <a:gd name="connsiteY236" fmla="*/ 2043910 h 3131460"/>
                <a:gd name="connsiteX237" fmla="*/ 112177 w 3135234"/>
                <a:gd name="connsiteY237" fmla="*/ 2011588 h 3131460"/>
                <a:gd name="connsiteX238" fmla="*/ 116930 w 3135234"/>
                <a:gd name="connsiteY238" fmla="*/ 1979265 h 3131460"/>
                <a:gd name="connsiteX239" fmla="*/ 120733 w 3135234"/>
                <a:gd name="connsiteY239" fmla="*/ 1946943 h 3131460"/>
                <a:gd name="connsiteX240" fmla="*/ 122635 w 3135234"/>
                <a:gd name="connsiteY240" fmla="*/ 1914621 h 3131460"/>
                <a:gd name="connsiteX241" fmla="*/ 122635 w 3135234"/>
                <a:gd name="connsiteY241" fmla="*/ 1883249 h 3131460"/>
                <a:gd name="connsiteX242" fmla="*/ 118832 w 3135234"/>
                <a:gd name="connsiteY242" fmla="*/ 1853779 h 3131460"/>
                <a:gd name="connsiteX243" fmla="*/ 111226 w 3135234"/>
                <a:gd name="connsiteY243" fmla="*/ 1824309 h 3131460"/>
                <a:gd name="connsiteX244" fmla="*/ 99818 w 3135234"/>
                <a:gd name="connsiteY244" fmla="*/ 1796739 h 3131460"/>
                <a:gd name="connsiteX245" fmla="*/ 85559 w 3135234"/>
                <a:gd name="connsiteY245" fmla="*/ 1768220 h 3131460"/>
                <a:gd name="connsiteX246" fmla="*/ 69398 w 3135234"/>
                <a:gd name="connsiteY246" fmla="*/ 1739701 h 3131460"/>
                <a:gd name="connsiteX247" fmla="*/ 52287 w 3135234"/>
                <a:gd name="connsiteY247" fmla="*/ 1711181 h 3131460"/>
                <a:gd name="connsiteX248" fmla="*/ 36126 w 3135234"/>
                <a:gd name="connsiteY248" fmla="*/ 1683611 h 3131460"/>
                <a:gd name="connsiteX249" fmla="*/ 21865 w 3135234"/>
                <a:gd name="connsiteY249" fmla="*/ 1654141 h 3131460"/>
                <a:gd name="connsiteX250" fmla="*/ 10458 w 3135234"/>
                <a:gd name="connsiteY250" fmla="*/ 1625621 h 3131460"/>
                <a:gd name="connsiteX251" fmla="*/ 2853 w 3135234"/>
                <a:gd name="connsiteY251" fmla="*/ 1596151 h 3131460"/>
                <a:gd name="connsiteX252" fmla="*/ 0 w 3135234"/>
                <a:gd name="connsiteY252" fmla="*/ 1565730 h 3131460"/>
                <a:gd name="connsiteX253" fmla="*/ 2853 w 3135234"/>
                <a:gd name="connsiteY253" fmla="*/ 1535310 h 3131460"/>
                <a:gd name="connsiteX254" fmla="*/ 10458 w 3135234"/>
                <a:gd name="connsiteY254" fmla="*/ 1505839 h 3131460"/>
                <a:gd name="connsiteX255" fmla="*/ 21865 w 3135234"/>
                <a:gd name="connsiteY255" fmla="*/ 1477319 h 3131460"/>
                <a:gd name="connsiteX256" fmla="*/ 36126 w 3135234"/>
                <a:gd name="connsiteY256" fmla="*/ 1447849 h 3131460"/>
                <a:gd name="connsiteX257" fmla="*/ 52287 w 3135234"/>
                <a:gd name="connsiteY257" fmla="*/ 1420280 h 3131460"/>
                <a:gd name="connsiteX258" fmla="*/ 69398 w 3135234"/>
                <a:gd name="connsiteY258" fmla="*/ 1391761 h 3131460"/>
                <a:gd name="connsiteX259" fmla="*/ 85559 w 3135234"/>
                <a:gd name="connsiteY259" fmla="*/ 1363240 h 3131460"/>
                <a:gd name="connsiteX260" fmla="*/ 99818 w 3135234"/>
                <a:gd name="connsiteY260" fmla="*/ 1334721 h 3131460"/>
                <a:gd name="connsiteX261" fmla="*/ 111226 w 3135234"/>
                <a:gd name="connsiteY261" fmla="*/ 1307152 h 3131460"/>
                <a:gd name="connsiteX262" fmla="*/ 118832 w 3135234"/>
                <a:gd name="connsiteY262" fmla="*/ 1277681 h 3131460"/>
                <a:gd name="connsiteX263" fmla="*/ 122635 w 3135234"/>
                <a:gd name="connsiteY263" fmla="*/ 1248211 h 3131460"/>
                <a:gd name="connsiteX264" fmla="*/ 122635 w 3135234"/>
                <a:gd name="connsiteY264" fmla="*/ 1216840 h 3131460"/>
                <a:gd name="connsiteX265" fmla="*/ 120733 w 3135234"/>
                <a:gd name="connsiteY265" fmla="*/ 1184517 h 3131460"/>
                <a:gd name="connsiteX266" fmla="*/ 116930 w 3135234"/>
                <a:gd name="connsiteY266" fmla="*/ 1152195 h 3131460"/>
                <a:gd name="connsiteX267" fmla="*/ 112177 w 3135234"/>
                <a:gd name="connsiteY267" fmla="*/ 1119872 h 3131460"/>
                <a:gd name="connsiteX268" fmla="*/ 108374 w 3135234"/>
                <a:gd name="connsiteY268" fmla="*/ 1087550 h 3131460"/>
                <a:gd name="connsiteX269" fmla="*/ 105522 w 3135234"/>
                <a:gd name="connsiteY269" fmla="*/ 1055228 h 3131460"/>
                <a:gd name="connsiteX270" fmla="*/ 106473 w 3135234"/>
                <a:gd name="connsiteY270" fmla="*/ 1024807 h 3131460"/>
                <a:gd name="connsiteX271" fmla="*/ 110276 w 3135234"/>
                <a:gd name="connsiteY271" fmla="*/ 995337 h 3131460"/>
                <a:gd name="connsiteX272" fmla="*/ 118832 w 3135234"/>
                <a:gd name="connsiteY272" fmla="*/ 966817 h 3131460"/>
                <a:gd name="connsiteX273" fmla="*/ 131190 w 3135234"/>
                <a:gd name="connsiteY273" fmla="*/ 943051 h 3131460"/>
                <a:gd name="connsiteX274" fmla="*/ 147351 w 3135234"/>
                <a:gd name="connsiteY274" fmla="*/ 920235 h 3131460"/>
                <a:gd name="connsiteX275" fmla="*/ 166363 w 3135234"/>
                <a:gd name="connsiteY275" fmla="*/ 900271 h 3131460"/>
                <a:gd name="connsiteX276" fmla="*/ 188228 w 3135234"/>
                <a:gd name="connsiteY276" fmla="*/ 880308 h 3131460"/>
                <a:gd name="connsiteX277" fmla="*/ 211045 w 3135234"/>
                <a:gd name="connsiteY277" fmla="*/ 862244 h 3131460"/>
                <a:gd name="connsiteX278" fmla="*/ 234810 w 3135234"/>
                <a:gd name="connsiteY278" fmla="*/ 844182 h 3131460"/>
                <a:gd name="connsiteX279" fmla="*/ 258576 w 3135234"/>
                <a:gd name="connsiteY279" fmla="*/ 826120 h 3131460"/>
                <a:gd name="connsiteX280" fmla="*/ 282343 w 3135234"/>
                <a:gd name="connsiteY280" fmla="*/ 808058 h 3131460"/>
                <a:gd name="connsiteX281" fmla="*/ 304208 w 3135234"/>
                <a:gd name="connsiteY281" fmla="*/ 789045 h 3131460"/>
                <a:gd name="connsiteX282" fmla="*/ 323221 w 3135234"/>
                <a:gd name="connsiteY282" fmla="*/ 767180 h 3131460"/>
                <a:gd name="connsiteX283" fmla="*/ 340332 w 3135234"/>
                <a:gd name="connsiteY283" fmla="*/ 746265 h 3131460"/>
                <a:gd name="connsiteX284" fmla="*/ 353641 w 3135234"/>
                <a:gd name="connsiteY284" fmla="*/ 722499 h 3131460"/>
                <a:gd name="connsiteX285" fmla="*/ 365049 w 3135234"/>
                <a:gd name="connsiteY285" fmla="*/ 696831 h 3131460"/>
                <a:gd name="connsiteX286" fmla="*/ 374555 w 3135234"/>
                <a:gd name="connsiteY286" fmla="*/ 669262 h 3131460"/>
                <a:gd name="connsiteX287" fmla="*/ 383111 w 3135234"/>
                <a:gd name="connsiteY287" fmla="*/ 640741 h 3131460"/>
                <a:gd name="connsiteX288" fmla="*/ 390717 w 3135234"/>
                <a:gd name="connsiteY288" fmla="*/ 612222 h 3131460"/>
                <a:gd name="connsiteX289" fmla="*/ 398322 w 3135234"/>
                <a:gd name="connsiteY289" fmla="*/ 582752 h 3131460"/>
                <a:gd name="connsiteX290" fmla="*/ 406878 w 3135234"/>
                <a:gd name="connsiteY290" fmla="*/ 555183 h 3131460"/>
                <a:gd name="connsiteX291" fmla="*/ 416384 w 3135234"/>
                <a:gd name="connsiteY291" fmla="*/ 527613 h 3131460"/>
                <a:gd name="connsiteX292" fmla="*/ 427792 w 3135234"/>
                <a:gd name="connsiteY292" fmla="*/ 501946 h 3131460"/>
                <a:gd name="connsiteX293" fmla="*/ 442052 w 3135234"/>
                <a:gd name="connsiteY293" fmla="*/ 479131 h 3131460"/>
                <a:gd name="connsiteX294" fmla="*/ 459162 w 3135234"/>
                <a:gd name="connsiteY294" fmla="*/ 458216 h 3131460"/>
                <a:gd name="connsiteX295" fmla="*/ 480077 w 3135234"/>
                <a:gd name="connsiteY295" fmla="*/ 441104 h 3131460"/>
                <a:gd name="connsiteX296" fmla="*/ 502893 w 3135234"/>
                <a:gd name="connsiteY296" fmla="*/ 426845 h 3131460"/>
                <a:gd name="connsiteX297" fmla="*/ 528560 w 3135234"/>
                <a:gd name="connsiteY297" fmla="*/ 415437 h 3131460"/>
                <a:gd name="connsiteX298" fmla="*/ 556129 w 3135234"/>
                <a:gd name="connsiteY298" fmla="*/ 405930 h 3131460"/>
                <a:gd name="connsiteX299" fmla="*/ 583698 w 3135234"/>
                <a:gd name="connsiteY299" fmla="*/ 397374 h 3131460"/>
                <a:gd name="connsiteX300" fmla="*/ 613168 w 3135234"/>
                <a:gd name="connsiteY300" fmla="*/ 389769 h 3131460"/>
                <a:gd name="connsiteX301" fmla="*/ 641687 w 3135234"/>
                <a:gd name="connsiteY301" fmla="*/ 382163 h 3131460"/>
                <a:gd name="connsiteX302" fmla="*/ 670207 w 3135234"/>
                <a:gd name="connsiteY302" fmla="*/ 373607 h 3131460"/>
                <a:gd name="connsiteX303" fmla="*/ 697775 w 3135234"/>
                <a:gd name="connsiteY303" fmla="*/ 364101 h 3131460"/>
                <a:gd name="connsiteX304" fmla="*/ 723443 w 3135234"/>
                <a:gd name="connsiteY304" fmla="*/ 352693 h 3131460"/>
                <a:gd name="connsiteX305" fmla="*/ 747208 w 3135234"/>
                <a:gd name="connsiteY305" fmla="*/ 339385 h 3131460"/>
                <a:gd name="connsiteX306" fmla="*/ 768123 w 3135234"/>
                <a:gd name="connsiteY306" fmla="*/ 322273 h 3131460"/>
                <a:gd name="connsiteX307" fmla="*/ 789988 w 3135234"/>
                <a:gd name="connsiteY307" fmla="*/ 303259 h 3131460"/>
                <a:gd name="connsiteX308" fmla="*/ 809001 w 3135234"/>
                <a:gd name="connsiteY308" fmla="*/ 281394 h 3131460"/>
                <a:gd name="connsiteX309" fmla="*/ 827064 w 3135234"/>
                <a:gd name="connsiteY309" fmla="*/ 258578 h 3131460"/>
                <a:gd name="connsiteX310" fmla="*/ 845126 w 3135234"/>
                <a:gd name="connsiteY310" fmla="*/ 234812 h 3131460"/>
                <a:gd name="connsiteX311" fmla="*/ 863188 w 3135234"/>
                <a:gd name="connsiteY311" fmla="*/ 211045 h 3131460"/>
                <a:gd name="connsiteX312" fmla="*/ 881250 w 3135234"/>
                <a:gd name="connsiteY312" fmla="*/ 188230 h 3131460"/>
                <a:gd name="connsiteX313" fmla="*/ 901214 w 3135234"/>
                <a:gd name="connsiteY313" fmla="*/ 166365 h 3131460"/>
                <a:gd name="connsiteX314" fmla="*/ 921177 w 3135234"/>
                <a:gd name="connsiteY314" fmla="*/ 147352 h 3131460"/>
                <a:gd name="connsiteX315" fmla="*/ 943993 w 3135234"/>
                <a:gd name="connsiteY315" fmla="*/ 131191 h 3131460"/>
                <a:gd name="connsiteX316" fmla="*/ 967759 w 3135234"/>
                <a:gd name="connsiteY316" fmla="*/ 118832 h 3131460"/>
                <a:gd name="connsiteX317" fmla="*/ 996279 w 3135234"/>
                <a:gd name="connsiteY317" fmla="*/ 110276 h 3131460"/>
                <a:gd name="connsiteX318" fmla="*/ 1025749 w 3135234"/>
                <a:gd name="connsiteY318" fmla="*/ 106473 h 3131460"/>
                <a:gd name="connsiteX319" fmla="*/ 1056169 w 3135234"/>
                <a:gd name="connsiteY319" fmla="*/ 105523 h 3131460"/>
                <a:gd name="connsiteX320" fmla="*/ 1088490 w 3135234"/>
                <a:gd name="connsiteY320" fmla="*/ 108375 h 3131460"/>
                <a:gd name="connsiteX321" fmla="*/ 1120813 w 3135234"/>
                <a:gd name="connsiteY321" fmla="*/ 112178 h 3131460"/>
                <a:gd name="connsiteX322" fmla="*/ 1153136 w 3135234"/>
                <a:gd name="connsiteY322" fmla="*/ 116931 h 3131460"/>
                <a:gd name="connsiteX323" fmla="*/ 1185457 w 3135234"/>
                <a:gd name="connsiteY323" fmla="*/ 120734 h 3131460"/>
                <a:gd name="connsiteX324" fmla="*/ 1217779 w 3135234"/>
                <a:gd name="connsiteY324" fmla="*/ 122635 h 3131460"/>
                <a:gd name="connsiteX325" fmla="*/ 1249151 w 3135234"/>
                <a:gd name="connsiteY325" fmla="*/ 122635 h 3131460"/>
                <a:gd name="connsiteX326" fmla="*/ 1278621 w 3135234"/>
                <a:gd name="connsiteY326" fmla="*/ 118832 h 3131460"/>
                <a:gd name="connsiteX327" fmla="*/ 1308092 w 3135234"/>
                <a:gd name="connsiteY327" fmla="*/ 111226 h 3131460"/>
                <a:gd name="connsiteX328" fmla="*/ 1336610 w 3135234"/>
                <a:gd name="connsiteY328" fmla="*/ 99819 h 3131460"/>
                <a:gd name="connsiteX329" fmla="*/ 1365129 w 3135234"/>
                <a:gd name="connsiteY329" fmla="*/ 84608 h 3131460"/>
                <a:gd name="connsiteX330" fmla="*/ 1393649 w 3135234"/>
                <a:gd name="connsiteY330" fmla="*/ 69398 h 3131460"/>
                <a:gd name="connsiteX331" fmla="*/ 1422168 w 3135234"/>
                <a:gd name="connsiteY331" fmla="*/ 52286 h 3131460"/>
                <a:gd name="connsiteX332" fmla="*/ 1449738 w 3135234"/>
                <a:gd name="connsiteY332" fmla="*/ 36125 h 3131460"/>
                <a:gd name="connsiteX333" fmla="*/ 1479208 w 3135234"/>
                <a:gd name="connsiteY333" fmla="*/ 21865 h 3131460"/>
                <a:gd name="connsiteX334" fmla="*/ 1507727 w 3135234"/>
                <a:gd name="connsiteY334" fmla="*/ 10457 h 3131460"/>
                <a:gd name="connsiteX335" fmla="*/ 1537197 w 3135234"/>
                <a:gd name="connsiteY335" fmla="*/ 2851 h 31314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Lst>
              <a:rect l="l" t="t" r="r" b="b"/>
              <a:pathLst>
                <a:path w="3135234" h="3131460">
                  <a:moveTo>
                    <a:pt x="1567618" y="0"/>
                  </a:moveTo>
                  <a:lnTo>
                    <a:pt x="1598037" y="2851"/>
                  </a:lnTo>
                  <a:lnTo>
                    <a:pt x="1627508" y="10457"/>
                  </a:lnTo>
                  <a:lnTo>
                    <a:pt x="1656028" y="21865"/>
                  </a:lnTo>
                  <a:lnTo>
                    <a:pt x="1685497" y="36125"/>
                  </a:lnTo>
                  <a:lnTo>
                    <a:pt x="1713066" y="52286"/>
                  </a:lnTo>
                  <a:lnTo>
                    <a:pt x="1741586" y="69398"/>
                  </a:lnTo>
                  <a:lnTo>
                    <a:pt x="1770105" y="84608"/>
                  </a:lnTo>
                  <a:lnTo>
                    <a:pt x="1798624" y="99819"/>
                  </a:lnTo>
                  <a:lnTo>
                    <a:pt x="1826193" y="111226"/>
                  </a:lnTo>
                  <a:lnTo>
                    <a:pt x="1856614" y="118832"/>
                  </a:lnTo>
                  <a:lnTo>
                    <a:pt x="1886083" y="122635"/>
                  </a:lnTo>
                  <a:lnTo>
                    <a:pt x="1917455" y="122635"/>
                  </a:lnTo>
                  <a:lnTo>
                    <a:pt x="1949777" y="120734"/>
                  </a:lnTo>
                  <a:lnTo>
                    <a:pt x="1982099" y="116931"/>
                  </a:lnTo>
                  <a:lnTo>
                    <a:pt x="2014421" y="112178"/>
                  </a:lnTo>
                  <a:lnTo>
                    <a:pt x="2046743" y="108375"/>
                  </a:lnTo>
                  <a:lnTo>
                    <a:pt x="2079066" y="105523"/>
                  </a:lnTo>
                  <a:lnTo>
                    <a:pt x="2109485" y="106473"/>
                  </a:lnTo>
                  <a:lnTo>
                    <a:pt x="2138955" y="110276"/>
                  </a:lnTo>
                  <a:lnTo>
                    <a:pt x="2167475" y="118832"/>
                  </a:lnTo>
                  <a:lnTo>
                    <a:pt x="2191242" y="131191"/>
                  </a:lnTo>
                  <a:lnTo>
                    <a:pt x="2214056" y="147352"/>
                  </a:lnTo>
                  <a:lnTo>
                    <a:pt x="2234020" y="166365"/>
                  </a:lnTo>
                  <a:lnTo>
                    <a:pt x="2253984" y="188230"/>
                  </a:lnTo>
                  <a:lnTo>
                    <a:pt x="2272047" y="211045"/>
                  </a:lnTo>
                  <a:lnTo>
                    <a:pt x="2290109" y="234812"/>
                  </a:lnTo>
                  <a:lnTo>
                    <a:pt x="2308171" y="258578"/>
                  </a:lnTo>
                  <a:lnTo>
                    <a:pt x="2326233" y="281394"/>
                  </a:lnTo>
                  <a:lnTo>
                    <a:pt x="2345247" y="303259"/>
                  </a:lnTo>
                  <a:lnTo>
                    <a:pt x="2367111" y="322273"/>
                  </a:lnTo>
                  <a:lnTo>
                    <a:pt x="2388026" y="339385"/>
                  </a:lnTo>
                  <a:lnTo>
                    <a:pt x="2411792" y="352693"/>
                  </a:lnTo>
                  <a:lnTo>
                    <a:pt x="2437459" y="364101"/>
                  </a:lnTo>
                  <a:lnTo>
                    <a:pt x="2465028" y="373607"/>
                  </a:lnTo>
                  <a:lnTo>
                    <a:pt x="2493546" y="382163"/>
                  </a:lnTo>
                  <a:lnTo>
                    <a:pt x="2522066" y="389769"/>
                  </a:lnTo>
                  <a:lnTo>
                    <a:pt x="2551537" y="397374"/>
                  </a:lnTo>
                  <a:lnTo>
                    <a:pt x="2579105" y="405930"/>
                  </a:lnTo>
                  <a:lnTo>
                    <a:pt x="2606674" y="415437"/>
                  </a:lnTo>
                  <a:lnTo>
                    <a:pt x="2632341" y="426845"/>
                  </a:lnTo>
                  <a:lnTo>
                    <a:pt x="2655157" y="441104"/>
                  </a:lnTo>
                  <a:lnTo>
                    <a:pt x="2676072" y="458216"/>
                  </a:lnTo>
                  <a:lnTo>
                    <a:pt x="2693183" y="479131"/>
                  </a:lnTo>
                  <a:lnTo>
                    <a:pt x="2707443" y="501946"/>
                  </a:lnTo>
                  <a:lnTo>
                    <a:pt x="2718850" y="527613"/>
                  </a:lnTo>
                  <a:lnTo>
                    <a:pt x="2728356" y="555183"/>
                  </a:lnTo>
                  <a:lnTo>
                    <a:pt x="2736912" y="582752"/>
                  </a:lnTo>
                  <a:lnTo>
                    <a:pt x="2744518" y="612222"/>
                  </a:lnTo>
                  <a:lnTo>
                    <a:pt x="2752123" y="640741"/>
                  </a:lnTo>
                  <a:lnTo>
                    <a:pt x="2760679" y="669262"/>
                  </a:lnTo>
                  <a:lnTo>
                    <a:pt x="2770185" y="696831"/>
                  </a:lnTo>
                  <a:lnTo>
                    <a:pt x="2781592" y="722499"/>
                  </a:lnTo>
                  <a:lnTo>
                    <a:pt x="2794903" y="746265"/>
                  </a:lnTo>
                  <a:lnTo>
                    <a:pt x="2812014" y="767180"/>
                  </a:lnTo>
                  <a:lnTo>
                    <a:pt x="2831027" y="789045"/>
                  </a:lnTo>
                  <a:lnTo>
                    <a:pt x="2852891" y="808058"/>
                  </a:lnTo>
                  <a:lnTo>
                    <a:pt x="2875708" y="826120"/>
                  </a:lnTo>
                  <a:lnTo>
                    <a:pt x="2900424" y="844182"/>
                  </a:lnTo>
                  <a:lnTo>
                    <a:pt x="2924190" y="862244"/>
                  </a:lnTo>
                  <a:lnTo>
                    <a:pt x="2947006" y="880308"/>
                  </a:lnTo>
                  <a:lnTo>
                    <a:pt x="2968870" y="900271"/>
                  </a:lnTo>
                  <a:lnTo>
                    <a:pt x="2987883" y="920235"/>
                  </a:lnTo>
                  <a:lnTo>
                    <a:pt x="3004045" y="943051"/>
                  </a:lnTo>
                  <a:lnTo>
                    <a:pt x="3016403" y="966817"/>
                  </a:lnTo>
                  <a:lnTo>
                    <a:pt x="3024959" y="995337"/>
                  </a:lnTo>
                  <a:lnTo>
                    <a:pt x="3028761" y="1024807"/>
                  </a:lnTo>
                  <a:lnTo>
                    <a:pt x="3029713" y="1055228"/>
                  </a:lnTo>
                  <a:lnTo>
                    <a:pt x="3026860" y="1087550"/>
                  </a:lnTo>
                  <a:lnTo>
                    <a:pt x="3023057" y="1119872"/>
                  </a:lnTo>
                  <a:lnTo>
                    <a:pt x="3018304" y="1152195"/>
                  </a:lnTo>
                  <a:lnTo>
                    <a:pt x="3014501" y="1184517"/>
                  </a:lnTo>
                  <a:lnTo>
                    <a:pt x="3012601" y="1216840"/>
                  </a:lnTo>
                  <a:lnTo>
                    <a:pt x="3012601" y="1248211"/>
                  </a:lnTo>
                  <a:lnTo>
                    <a:pt x="3016403" y="1277681"/>
                  </a:lnTo>
                  <a:lnTo>
                    <a:pt x="3024008" y="1307152"/>
                  </a:lnTo>
                  <a:lnTo>
                    <a:pt x="3035416" y="1334721"/>
                  </a:lnTo>
                  <a:lnTo>
                    <a:pt x="3050627" y="1363240"/>
                  </a:lnTo>
                  <a:lnTo>
                    <a:pt x="3065837" y="1391761"/>
                  </a:lnTo>
                  <a:lnTo>
                    <a:pt x="3082949" y="1420280"/>
                  </a:lnTo>
                  <a:lnTo>
                    <a:pt x="3099109" y="1447849"/>
                  </a:lnTo>
                  <a:lnTo>
                    <a:pt x="3113369" y="1477319"/>
                  </a:lnTo>
                  <a:lnTo>
                    <a:pt x="3124776" y="1505839"/>
                  </a:lnTo>
                  <a:lnTo>
                    <a:pt x="3132382" y="1535310"/>
                  </a:lnTo>
                  <a:lnTo>
                    <a:pt x="3135234" y="1565730"/>
                  </a:lnTo>
                  <a:lnTo>
                    <a:pt x="3132382" y="1596151"/>
                  </a:lnTo>
                  <a:lnTo>
                    <a:pt x="3124776" y="1625621"/>
                  </a:lnTo>
                  <a:lnTo>
                    <a:pt x="3113369" y="1654141"/>
                  </a:lnTo>
                  <a:lnTo>
                    <a:pt x="3099109" y="1683611"/>
                  </a:lnTo>
                  <a:lnTo>
                    <a:pt x="3082949" y="1711181"/>
                  </a:lnTo>
                  <a:lnTo>
                    <a:pt x="3065837" y="1739701"/>
                  </a:lnTo>
                  <a:lnTo>
                    <a:pt x="3050627" y="1768220"/>
                  </a:lnTo>
                  <a:lnTo>
                    <a:pt x="3035416" y="1796739"/>
                  </a:lnTo>
                  <a:lnTo>
                    <a:pt x="3024008" y="1824309"/>
                  </a:lnTo>
                  <a:lnTo>
                    <a:pt x="3016403" y="1853779"/>
                  </a:lnTo>
                  <a:lnTo>
                    <a:pt x="3012601" y="1883249"/>
                  </a:lnTo>
                  <a:lnTo>
                    <a:pt x="3012601" y="1914621"/>
                  </a:lnTo>
                  <a:lnTo>
                    <a:pt x="3014501" y="1946943"/>
                  </a:lnTo>
                  <a:lnTo>
                    <a:pt x="3018304" y="1979265"/>
                  </a:lnTo>
                  <a:lnTo>
                    <a:pt x="3023057" y="2011588"/>
                  </a:lnTo>
                  <a:lnTo>
                    <a:pt x="3026860" y="2043910"/>
                  </a:lnTo>
                  <a:lnTo>
                    <a:pt x="3029713" y="2076232"/>
                  </a:lnTo>
                  <a:lnTo>
                    <a:pt x="3028761" y="2106654"/>
                  </a:lnTo>
                  <a:lnTo>
                    <a:pt x="3024959" y="2136125"/>
                  </a:lnTo>
                  <a:lnTo>
                    <a:pt x="3016403" y="2164644"/>
                  </a:lnTo>
                  <a:lnTo>
                    <a:pt x="3004045" y="2188410"/>
                  </a:lnTo>
                  <a:lnTo>
                    <a:pt x="2987883" y="2211226"/>
                  </a:lnTo>
                  <a:lnTo>
                    <a:pt x="2968870" y="2231189"/>
                  </a:lnTo>
                  <a:lnTo>
                    <a:pt x="2947006" y="2251152"/>
                  </a:lnTo>
                  <a:lnTo>
                    <a:pt x="2924190" y="2269216"/>
                  </a:lnTo>
                  <a:lnTo>
                    <a:pt x="2900424" y="2287278"/>
                  </a:lnTo>
                  <a:lnTo>
                    <a:pt x="2875708" y="2305340"/>
                  </a:lnTo>
                  <a:lnTo>
                    <a:pt x="2852891" y="2323403"/>
                  </a:lnTo>
                  <a:lnTo>
                    <a:pt x="2831027" y="2342416"/>
                  </a:lnTo>
                  <a:lnTo>
                    <a:pt x="2812014" y="2364281"/>
                  </a:lnTo>
                  <a:lnTo>
                    <a:pt x="2794903" y="2385195"/>
                  </a:lnTo>
                  <a:lnTo>
                    <a:pt x="2781592" y="2408961"/>
                  </a:lnTo>
                  <a:lnTo>
                    <a:pt x="2770185" y="2434629"/>
                  </a:lnTo>
                  <a:lnTo>
                    <a:pt x="2760679" y="2462199"/>
                  </a:lnTo>
                  <a:lnTo>
                    <a:pt x="2752123" y="2490719"/>
                  </a:lnTo>
                  <a:lnTo>
                    <a:pt x="2744518" y="2519238"/>
                  </a:lnTo>
                  <a:lnTo>
                    <a:pt x="2736912" y="2548709"/>
                  </a:lnTo>
                  <a:lnTo>
                    <a:pt x="2728356" y="2576277"/>
                  </a:lnTo>
                  <a:lnTo>
                    <a:pt x="2718850" y="2603846"/>
                  </a:lnTo>
                  <a:lnTo>
                    <a:pt x="2707443" y="2629514"/>
                  </a:lnTo>
                  <a:lnTo>
                    <a:pt x="2693183" y="2652330"/>
                  </a:lnTo>
                  <a:lnTo>
                    <a:pt x="2676072" y="2673244"/>
                  </a:lnTo>
                  <a:lnTo>
                    <a:pt x="2655157" y="2690356"/>
                  </a:lnTo>
                  <a:lnTo>
                    <a:pt x="2632341" y="2704615"/>
                  </a:lnTo>
                  <a:lnTo>
                    <a:pt x="2606674" y="2716024"/>
                  </a:lnTo>
                  <a:lnTo>
                    <a:pt x="2579105" y="2725530"/>
                  </a:lnTo>
                  <a:lnTo>
                    <a:pt x="2551537" y="2734086"/>
                  </a:lnTo>
                  <a:lnTo>
                    <a:pt x="2522066" y="2741692"/>
                  </a:lnTo>
                  <a:lnTo>
                    <a:pt x="2493546" y="2749297"/>
                  </a:lnTo>
                  <a:lnTo>
                    <a:pt x="2465028" y="2757853"/>
                  </a:lnTo>
                  <a:lnTo>
                    <a:pt x="2437459" y="2767359"/>
                  </a:lnTo>
                  <a:lnTo>
                    <a:pt x="2411792" y="2778768"/>
                  </a:lnTo>
                  <a:lnTo>
                    <a:pt x="2388026" y="2792076"/>
                  </a:lnTo>
                  <a:lnTo>
                    <a:pt x="2367111" y="2809188"/>
                  </a:lnTo>
                  <a:lnTo>
                    <a:pt x="2345247" y="2828201"/>
                  </a:lnTo>
                  <a:lnTo>
                    <a:pt x="2326233" y="2850066"/>
                  </a:lnTo>
                  <a:lnTo>
                    <a:pt x="2308171" y="2872882"/>
                  </a:lnTo>
                  <a:lnTo>
                    <a:pt x="2290109" y="2896648"/>
                  </a:lnTo>
                  <a:lnTo>
                    <a:pt x="2272047" y="2920415"/>
                  </a:lnTo>
                  <a:lnTo>
                    <a:pt x="2253984" y="2943230"/>
                  </a:lnTo>
                  <a:lnTo>
                    <a:pt x="2234020" y="2965095"/>
                  </a:lnTo>
                  <a:lnTo>
                    <a:pt x="2214056" y="2984108"/>
                  </a:lnTo>
                  <a:lnTo>
                    <a:pt x="2191242" y="3000270"/>
                  </a:lnTo>
                  <a:lnTo>
                    <a:pt x="2167475" y="3012628"/>
                  </a:lnTo>
                  <a:lnTo>
                    <a:pt x="2138955" y="3021184"/>
                  </a:lnTo>
                  <a:lnTo>
                    <a:pt x="2109485" y="3024987"/>
                  </a:lnTo>
                  <a:lnTo>
                    <a:pt x="2079066" y="3025938"/>
                  </a:lnTo>
                  <a:lnTo>
                    <a:pt x="2046743" y="3023085"/>
                  </a:lnTo>
                  <a:lnTo>
                    <a:pt x="2014421" y="3019283"/>
                  </a:lnTo>
                  <a:lnTo>
                    <a:pt x="1982099" y="3014529"/>
                  </a:lnTo>
                  <a:lnTo>
                    <a:pt x="1949777" y="3010728"/>
                  </a:lnTo>
                  <a:lnTo>
                    <a:pt x="1917455" y="3008826"/>
                  </a:lnTo>
                  <a:lnTo>
                    <a:pt x="1886083" y="3008826"/>
                  </a:lnTo>
                  <a:lnTo>
                    <a:pt x="1856614" y="3012628"/>
                  </a:lnTo>
                  <a:lnTo>
                    <a:pt x="1826193" y="3020234"/>
                  </a:lnTo>
                  <a:lnTo>
                    <a:pt x="1798624" y="3031641"/>
                  </a:lnTo>
                  <a:lnTo>
                    <a:pt x="1770105" y="3046852"/>
                  </a:lnTo>
                  <a:lnTo>
                    <a:pt x="1741586" y="3062063"/>
                  </a:lnTo>
                  <a:lnTo>
                    <a:pt x="1713066" y="3079174"/>
                  </a:lnTo>
                  <a:lnTo>
                    <a:pt x="1685497" y="3095335"/>
                  </a:lnTo>
                  <a:lnTo>
                    <a:pt x="1656028" y="3109595"/>
                  </a:lnTo>
                  <a:lnTo>
                    <a:pt x="1627508" y="3121003"/>
                  </a:lnTo>
                  <a:lnTo>
                    <a:pt x="1598037" y="3128609"/>
                  </a:lnTo>
                  <a:lnTo>
                    <a:pt x="1567618" y="3131460"/>
                  </a:lnTo>
                  <a:lnTo>
                    <a:pt x="1537197" y="3128609"/>
                  </a:lnTo>
                  <a:lnTo>
                    <a:pt x="1507727" y="3121003"/>
                  </a:lnTo>
                  <a:lnTo>
                    <a:pt x="1479208" y="3109595"/>
                  </a:lnTo>
                  <a:lnTo>
                    <a:pt x="1449738" y="3095335"/>
                  </a:lnTo>
                  <a:lnTo>
                    <a:pt x="1422168" y="3079174"/>
                  </a:lnTo>
                  <a:lnTo>
                    <a:pt x="1393649" y="3062063"/>
                  </a:lnTo>
                  <a:lnTo>
                    <a:pt x="1365129" y="3046852"/>
                  </a:lnTo>
                  <a:lnTo>
                    <a:pt x="1336610" y="3031641"/>
                  </a:lnTo>
                  <a:lnTo>
                    <a:pt x="1308092" y="3020234"/>
                  </a:lnTo>
                  <a:lnTo>
                    <a:pt x="1278621" y="3012628"/>
                  </a:lnTo>
                  <a:lnTo>
                    <a:pt x="1249151" y="3008826"/>
                  </a:lnTo>
                  <a:lnTo>
                    <a:pt x="1217779" y="3008826"/>
                  </a:lnTo>
                  <a:lnTo>
                    <a:pt x="1185457" y="3010728"/>
                  </a:lnTo>
                  <a:lnTo>
                    <a:pt x="1153136" y="3014529"/>
                  </a:lnTo>
                  <a:lnTo>
                    <a:pt x="1120813" y="3019283"/>
                  </a:lnTo>
                  <a:lnTo>
                    <a:pt x="1088490" y="3023085"/>
                  </a:lnTo>
                  <a:lnTo>
                    <a:pt x="1056169" y="3025938"/>
                  </a:lnTo>
                  <a:lnTo>
                    <a:pt x="1025749" y="3024987"/>
                  </a:lnTo>
                  <a:lnTo>
                    <a:pt x="996279" y="3021184"/>
                  </a:lnTo>
                  <a:lnTo>
                    <a:pt x="967759" y="3012628"/>
                  </a:lnTo>
                  <a:lnTo>
                    <a:pt x="943993" y="3000270"/>
                  </a:lnTo>
                  <a:lnTo>
                    <a:pt x="921177" y="2984108"/>
                  </a:lnTo>
                  <a:lnTo>
                    <a:pt x="901214" y="2965095"/>
                  </a:lnTo>
                  <a:lnTo>
                    <a:pt x="881250" y="2943230"/>
                  </a:lnTo>
                  <a:lnTo>
                    <a:pt x="863188" y="2920415"/>
                  </a:lnTo>
                  <a:lnTo>
                    <a:pt x="845126" y="2896648"/>
                  </a:lnTo>
                  <a:lnTo>
                    <a:pt x="827064" y="2872882"/>
                  </a:lnTo>
                  <a:lnTo>
                    <a:pt x="809001" y="2850066"/>
                  </a:lnTo>
                  <a:lnTo>
                    <a:pt x="789988" y="2828201"/>
                  </a:lnTo>
                  <a:lnTo>
                    <a:pt x="768123" y="2809188"/>
                  </a:lnTo>
                  <a:lnTo>
                    <a:pt x="747208" y="2792076"/>
                  </a:lnTo>
                  <a:lnTo>
                    <a:pt x="723443" y="2778768"/>
                  </a:lnTo>
                  <a:lnTo>
                    <a:pt x="697775" y="2767359"/>
                  </a:lnTo>
                  <a:lnTo>
                    <a:pt x="670207" y="2757853"/>
                  </a:lnTo>
                  <a:lnTo>
                    <a:pt x="641687" y="2749297"/>
                  </a:lnTo>
                  <a:lnTo>
                    <a:pt x="613168" y="2741692"/>
                  </a:lnTo>
                  <a:lnTo>
                    <a:pt x="583698" y="2734086"/>
                  </a:lnTo>
                  <a:lnTo>
                    <a:pt x="556129" y="2725530"/>
                  </a:lnTo>
                  <a:lnTo>
                    <a:pt x="528560" y="2716024"/>
                  </a:lnTo>
                  <a:lnTo>
                    <a:pt x="502893" y="2704615"/>
                  </a:lnTo>
                  <a:lnTo>
                    <a:pt x="480077" y="2690356"/>
                  </a:lnTo>
                  <a:lnTo>
                    <a:pt x="459162" y="2673244"/>
                  </a:lnTo>
                  <a:lnTo>
                    <a:pt x="442052" y="2652330"/>
                  </a:lnTo>
                  <a:lnTo>
                    <a:pt x="427792" y="2629514"/>
                  </a:lnTo>
                  <a:lnTo>
                    <a:pt x="416384" y="2603846"/>
                  </a:lnTo>
                  <a:lnTo>
                    <a:pt x="406878" y="2576277"/>
                  </a:lnTo>
                  <a:lnTo>
                    <a:pt x="398322" y="2548709"/>
                  </a:lnTo>
                  <a:lnTo>
                    <a:pt x="390717" y="2519238"/>
                  </a:lnTo>
                  <a:lnTo>
                    <a:pt x="383111" y="2490719"/>
                  </a:lnTo>
                  <a:lnTo>
                    <a:pt x="374555" y="2462199"/>
                  </a:lnTo>
                  <a:lnTo>
                    <a:pt x="365049" y="2434629"/>
                  </a:lnTo>
                  <a:lnTo>
                    <a:pt x="353641" y="2408961"/>
                  </a:lnTo>
                  <a:lnTo>
                    <a:pt x="340332" y="2385195"/>
                  </a:lnTo>
                  <a:lnTo>
                    <a:pt x="323221" y="2364281"/>
                  </a:lnTo>
                  <a:lnTo>
                    <a:pt x="304208" y="2342416"/>
                  </a:lnTo>
                  <a:lnTo>
                    <a:pt x="282343" y="2323403"/>
                  </a:lnTo>
                  <a:lnTo>
                    <a:pt x="258576" y="2305340"/>
                  </a:lnTo>
                  <a:lnTo>
                    <a:pt x="234810" y="2287278"/>
                  </a:lnTo>
                  <a:lnTo>
                    <a:pt x="211045" y="2269216"/>
                  </a:lnTo>
                  <a:lnTo>
                    <a:pt x="188228" y="2251152"/>
                  </a:lnTo>
                  <a:lnTo>
                    <a:pt x="166363" y="2231189"/>
                  </a:lnTo>
                  <a:lnTo>
                    <a:pt x="147351" y="2211226"/>
                  </a:lnTo>
                  <a:lnTo>
                    <a:pt x="131190" y="2188410"/>
                  </a:lnTo>
                  <a:lnTo>
                    <a:pt x="118832" y="2164644"/>
                  </a:lnTo>
                  <a:lnTo>
                    <a:pt x="110276" y="2136125"/>
                  </a:lnTo>
                  <a:lnTo>
                    <a:pt x="106473" y="2106654"/>
                  </a:lnTo>
                  <a:lnTo>
                    <a:pt x="105522" y="2076232"/>
                  </a:lnTo>
                  <a:lnTo>
                    <a:pt x="108374" y="2043910"/>
                  </a:lnTo>
                  <a:lnTo>
                    <a:pt x="112177" y="2011588"/>
                  </a:lnTo>
                  <a:lnTo>
                    <a:pt x="116930" y="1979265"/>
                  </a:lnTo>
                  <a:lnTo>
                    <a:pt x="120733" y="1946943"/>
                  </a:lnTo>
                  <a:lnTo>
                    <a:pt x="122635" y="1914621"/>
                  </a:lnTo>
                  <a:lnTo>
                    <a:pt x="122635" y="1883249"/>
                  </a:lnTo>
                  <a:lnTo>
                    <a:pt x="118832" y="1853779"/>
                  </a:lnTo>
                  <a:lnTo>
                    <a:pt x="111226" y="1824309"/>
                  </a:lnTo>
                  <a:lnTo>
                    <a:pt x="99818" y="1796739"/>
                  </a:lnTo>
                  <a:lnTo>
                    <a:pt x="85559" y="1768220"/>
                  </a:lnTo>
                  <a:lnTo>
                    <a:pt x="69398" y="1739701"/>
                  </a:lnTo>
                  <a:lnTo>
                    <a:pt x="52287" y="1711181"/>
                  </a:lnTo>
                  <a:lnTo>
                    <a:pt x="36126" y="1683611"/>
                  </a:lnTo>
                  <a:lnTo>
                    <a:pt x="21865" y="1654141"/>
                  </a:lnTo>
                  <a:lnTo>
                    <a:pt x="10458" y="1625621"/>
                  </a:lnTo>
                  <a:lnTo>
                    <a:pt x="2853" y="1596151"/>
                  </a:lnTo>
                  <a:lnTo>
                    <a:pt x="0" y="1565730"/>
                  </a:lnTo>
                  <a:lnTo>
                    <a:pt x="2853" y="1535310"/>
                  </a:lnTo>
                  <a:lnTo>
                    <a:pt x="10458" y="1505839"/>
                  </a:lnTo>
                  <a:lnTo>
                    <a:pt x="21865" y="1477319"/>
                  </a:lnTo>
                  <a:lnTo>
                    <a:pt x="36126" y="1447849"/>
                  </a:lnTo>
                  <a:lnTo>
                    <a:pt x="52287" y="1420280"/>
                  </a:lnTo>
                  <a:lnTo>
                    <a:pt x="69398" y="1391761"/>
                  </a:lnTo>
                  <a:lnTo>
                    <a:pt x="85559" y="1363240"/>
                  </a:lnTo>
                  <a:lnTo>
                    <a:pt x="99818" y="1334721"/>
                  </a:lnTo>
                  <a:lnTo>
                    <a:pt x="111226" y="1307152"/>
                  </a:lnTo>
                  <a:lnTo>
                    <a:pt x="118832" y="1277681"/>
                  </a:lnTo>
                  <a:lnTo>
                    <a:pt x="122635" y="1248211"/>
                  </a:lnTo>
                  <a:lnTo>
                    <a:pt x="122635" y="1216840"/>
                  </a:lnTo>
                  <a:lnTo>
                    <a:pt x="120733" y="1184517"/>
                  </a:lnTo>
                  <a:lnTo>
                    <a:pt x="116930" y="1152195"/>
                  </a:lnTo>
                  <a:lnTo>
                    <a:pt x="112177" y="1119872"/>
                  </a:lnTo>
                  <a:lnTo>
                    <a:pt x="108374" y="1087550"/>
                  </a:lnTo>
                  <a:lnTo>
                    <a:pt x="105522" y="1055228"/>
                  </a:lnTo>
                  <a:lnTo>
                    <a:pt x="106473" y="1024807"/>
                  </a:lnTo>
                  <a:lnTo>
                    <a:pt x="110276" y="995337"/>
                  </a:lnTo>
                  <a:lnTo>
                    <a:pt x="118832" y="966817"/>
                  </a:lnTo>
                  <a:lnTo>
                    <a:pt x="131190" y="943051"/>
                  </a:lnTo>
                  <a:lnTo>
                    <a:pt x="147351" y="920235"/>
                  </a:lnTo>
                  <a:lnTo>
                    <a:pt x="166363" y="900271"/>
                  </a:lnTo>
                  <a:lnTo>
                    <a:pt x="188228" y="880308"/>
                  </a:lnTo>
                  <a:lnTo>
                    <a:pt x="211045" y="862244"/>
                  </a:lnTo>
                  <a:lnTo>
                    <a:pt x="234810" y="844182"/>
                  </a:lnTo>
                  <a:lnTo>
                    <a:pt x="258576" y="826120"/>
                  </a:lnTo>
                  <a:lnTo>
                    <a:pt x="282343" y="808058"/>
                  </a:lnTo>
                  <a:lnTo>
                    <a:pt x="304208" y="789045"/>
                  </a:lnTo>
                  <a:lnTo>
                    <a:pt x="323221" y="767180"/>
                  </a:lnTo>
                  <a:lnTo>
                    <a:pt x="340332" y="746265"/>
                  </a:lnTo>
                  <a:lnTo>
                    <a:pt x="353641" y="722499"/>
                  </a:lnTo>
                  <a:lnTo>
                    <a:pt x="365049" y="696831"/>
                  </a:lnTo>
                  <a:lnTo>
                    <a:pt x="374555" y="669262"/>
                  </a:lnTo>
                  <a:lnTo>
                    <a:pt x="383111" y="640741"/>
                  </a:lnTo>
                  <a:lnTo>
                    <a:pt x="390717" y="612222"/>
                  </a:lnTo>
                  <a:lnTo>
                    <a:pt x="398322" y="582752"/>
                  </a:lnTo>
                  <a:lnTo>
                    <a:pt x="406878" y="555183"/>
                  </a:lnTo>
                  <a:lnTo>
                    <a:pt x="416384" y="527613"/>
                  </a:lnTo>
                  <a:lnTo>
                    <a:pt x="427792" y="501946"/>
                  </a:lnTo>
                  <a:lnTo>
                    <a:pt x="442052" y="479131"/>
                  </a:lnTo>
                  <a:lnTo>
                    <a:pt x="459162" y="458216"/>
                  </a:lnTo>
                  <a:lnTo>
                    <a:pt x="480077" y="441104"/>
                  </a:lnTo>
                  <a:lnTo>
                    <a:pt x="502893" y="426845"/>
                  </a:lnTo>
                  <a:lnTo>
                    <a:pt x="528560" y="415437"/>
                  </a:lnTo>
                  <a:lnTo>
                    <a:pt x="556129" y="405930"/>
                  </a:lnTo>
                  <a:lnTo>
                    <a:pt x="583698" y="397374"/>
                  </a:lnTo>
                  <a:lnTo>
                    <a:pt x="613168" y="389769"/>
                  </a:lnTo>
                  <a:lnTo>
                    <a:pt x="641687" y="382163"/>
                  </a:lnTo>
                  <a:lnTo>
                    <a:pt x="670207" y="373607"/>
                  </a:lnTo>
                  <a:lnTo>
                    <a:pt x="697775" y="364101"/>
                  </a:lnTo>
                  <a:lnTo>
                    <a:pt x="723443" y="352693"/>
                  </a:lnTo>
                  <a:lnTo>
                    <a:pt x="747208" y="339385"/>
                  </a:lnTo>
                  <a:lnTo>
                    <a:pt x="768123" y="322273"/>
                  </a:lnTo>
                  <a:lnTo>
                    <a:pt x="789988" y="303259"/>
                  </a:lnTo>
                  <a:lnTo>
                    <a:pt x="809001" y="281394"/>
                  </a:lnTo>
                  <a:lnTo>
                    <a:pt x="827064" y="258578"/>
                  </a:lnTo>
                  <a:lnTo>
                    <a:pt x="845126" y="234812"/>
                  </a:lnTo>
                  <a:lnTo>
                    <a:pt x="863188" y="211045"/>
                  </a:lnTo>
                  <a:lnTo>
                    <a:pt x="881250" y="188230"/>
                  </a:lnTo>
                  <a:lnTo>
                    <a:pt x="901214" y="166365"/>
                  </a:lnTo>
                  <a:lnTo>
                    <a:pt x="921177" y="147352"/>
                  </a:lnTo>
                  <a:lnTo>
                    <a:pt x="943993" y="131191"/>
                  </a:lnTo>
                  <a:lnTo>
                    <a:pt x="967759" y="118832"/>
                  </a:lnTo>
                  <a:lnTo>
                    <a:pt x="996279" y="110276"/>
                  </a:lnTo>
                  <a:lnTo>
                    <a:pt x="1025749" y="106473"/>
                  </a:lnTo>
                  <a:lnTo>
                    <a:pt x="1056169" y="105523"/>
                  </a:lnTo>
                  <a:lnTo>
                    <a:pt x="1088490" y="108375"/>
                  </a:lnTo>
                  <a:lnTo>
                    <a:pt x="1120813" y="112178"/>
                  </a:lnTo>
                  <a:lnTo>
                    <a:pt x="1153136" y="116931"/>
                  </a:lnTo>
                  <a:lnTo>
                    <a:pt x="1185457" y="120734"/>
                  </a:lnTo>
                  <a:lnTo>
                    <a:pt x="1217779" y="122635"/>
                  </a:lnTo>
                  <a:lnTo>
                    <a:pt x="1249151" y="122635"/>
                  </a:lnTo>
                  <a:lnTo>
                    <a:pt x="1278621" y="118832"/>
                  </a:lnTo>
                  <a:lnTo>
                    <a:pt x="1308092" y="111226"/>
                  </a:lnTo>
                  <a:lnTo>
                    <a:pt x="1336610" y="99819"/>
                  </a:lnTo>
                  <a:lnTo>
                    <a:pt x="1365129" y="84608"/>
                  </a:lnTo>
                  <a:lnTo>
                    <a:pt x="1393649" y="69398"/>
                  </a:lnTo>
                  <a:lnTo>
                    <a:pt x="1422168" y="52286"/>
                  </a:lnTo>
                  <a:lnTo>
                    <a:pt x="1449738" y="36125"/>
                  </a:lnTo>
                  <a:lnTo>
                    <a:pt x="1479208" y="21865"/>
                  </a:lnTo>
                  <a:lnTo>
                    <a:pt x="1507727" y="10457"/>
                  </a:lnTo>
                  <a:lnTo>
                    <a:pt x="1537197" y="2851"/>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8" name="Picture 7" descr="A blue sign with white text&#10;&#10;Description automatically generated with medium confidence">
            <a:extLst>
              <a:ext uri="{FF2B5EF4-FFF2-40B4-BE49-F238E27FC236}">
                <a16:creationId xmlns:a16="http://schemas.microsoft.com/office/drawing/2014/main" id="{B374C77A-9927-6415-546E-2810D0F05A8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07039" y="3332254"/>
            <a:ext cx="2160000" cy="1724651"/>
          </a:xfrm>
          <a:prstGeom prst="rect">
            <a:avLst/>
          </a:prstGeom>
        </p:spPr>
      </p:pic>
      <p:pic>
        <p:nvPicPr>
          <p:cNvPr id="10" name="Picture 9" descr="A blue screen with white text&#10;&#10;Description automatically generated with low confidence">
            <a:extLst>
              <a:ext uri="{FF2B5EF4-FFF2-40B4-BE49-F238E27FC236}">
                <a16:creationId xmlns:a16="http://schemas.microsoft.com/office/drawing/2014/main" id="{C3ED1C10-95C3-B05E-4A76-7EE32216FBD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624766" y="4674631"/>
            <a:ext cx="2338323" cy="1842315"/>
          </a:xfrm>
          <a:prstGeom prst="rect">
            <a:avLst/>
          </a:prstGeom>
        </p:spPr>
      </p:pic>
    </p:spTree>
    <p:extLst>
      <p:ext uri="{BB962C8B-B14F-4D97-AF65-F5344CB8AC3E}">
        <p14:creationId xmlns:p14="http://schemas.microsoft.com/office/powerpoint/2010/main" val="132708306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A87EA4E9-DFD6-45D4-965D-8A79984EF4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2429301"/>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itle 1">
            <a:extLst>
              <a:ext uri="{FF2B5EF4-FFF2-40B4-BE49-F238E27FC236}">
                <a16:creationId xmlns:a16="http://schemas.microsoft.com/office/drawing/2014/main" id="{14B85747-921D-BB7A-69F2-563418F89E5E}"/>
              </a:ext>
            </a:extLst>
          </p:cNvPr>
          <p:cNvSpPr txBox="1">
            <a:spLocks/>
          </p:cNvSpPr>
          <p:nvPr/>
        </p:nvSpPr>
        <p:spPr>
          <a:xfrm>
            <a:off x="501805" y="708712"/>
            <a:ext cx="11353800" cy="1197864"/>
          </a:xfrm>
          <a:prstGeom prst="rect">
            <a:avLst/>
          </a:prstGeom>
        </p:spPr>
        <p:txBody>
          <a:bodyPr vert="horz" lIns="91440" tIns="45720" rIns="91440" bIns="45720" rtlCol="0" anchor="b">
            <a:normAutofit fontScale="7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600"/>
              </a:spcAft>
              <a:buClrTx/>
              <a:buSzTx/>
              <a:buFontTx/>
              <a:buNone/>
              <a:tabLst/>
              <a:defRPr/>
            </a:pPr>
            <a:br>
              <a:rPr kumimoji="0" lang="en-US" sz="3800" b="1" i="0" u="none" strike="noStrike" kern="1200" cap="none" spc="0" normalizeH="0" baseline="0" noProof="0" dirty="0">
                <a:ln>
                  <a:noFill/>
                </a:ln>
                <a:solidFill>
                  <a:prstClr val="white"/>
                </a:solidFill>
                <a:effectLst/>
                <a:uLnTx/>
                <a:uFillTx/>
                <a:latin typeface="Calibri Light" panose="020F0302020204030204"/>
                <a:ea typeface="+mj-ea"/>
                <a:cs typeface="+mj-cs"/>
              </a:rPr>
            </a:br>
            <a:r>
              <a:rPr kumimoji="0" lang="en-US" sz="5100" b="1" i="0" u="none" strike="noStrike" kern="1200" cap="none" spc="0" normalizeH="0" baseline="0" noProof="0" dirty="0">
                <a:ln>
                  <a:noFill/>
                </a:ln>
                <a:solidFill>
                  <a:prstClr val="white"/>
                </a:solidFill>
                <a:effectLst/>
                <a:uLnTx/>
                <a:uFillTx/>
                <a:latin typeface="Poppins" panose="00000500000000000000" pitchFamily="2" charset="0"/>
                <a:cs typeface="Poppins" panose="00000500000000000000" pitchFamily="2" charset="0"/>
              </a:rPr>
              <a:t>Draft Community Health Worker’s ECHO Series</a:t>
            </a:r>
            <a:endParaRPr kumimoji="0" lang="en-US" sz="3800" b="1" i="0" u="none" strike="noStrike" kern="1200" cap="none" spc="0" normalizeH="0" baseline="0" noProof="0" dirty="0">
              <a:ln>
                <a:noFill/>
              </a:ln>
              <a:solidFill>
                <a:prstClr val="white"/>
              </a:solidFill>
              <a:effectLst/>
              <a:uLnTx/>
              <a:uFillTx/>
              <a:latin typeface="Poppins" panose="00000500000000000000" pitchFamily="2" charset="0"/>
              <a:cs typeface="Poppins" panose="00000500000000000000" pitchFamily="2" charset="0"/>
            </a:endParaRPr>
          </a:p>
        </p:txBody>
      </p:sp>
      <p:pic>
        <p:nvPicPr>
          <p:cNvPr id="7" name="Picture 6" descr="Table&#10;&#10;Description automatically generated with medium confidence">
            <a:extLst>
              <a:ext uri="{FF2B5EF4-FFF2-40B4-BE49-F238E27FC236}">
                <a16:creationId xmlns:a16="http://schemas.microsoft.com/office/drawing/2014/main" id="{E5EE0599-E84C-BEEE-08EA-1FA0F8CA83B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685733"/>
            <a:ext cx="5821102" cy="3463555"/>
          </a:xfrm>
          <a:prstGeom prst="rect">
            <a:avLst/>
          </a:prstGeom>
        </p:spPr>
      </p:pic>
      <p:pic>
        <p:nvPicPr>
          <p:cNvPr id="9" name="Picture 8" descr="Table&#10;&#10;Description automatically generated with medium confidence">
            <a:extLst>
              <a:ext uri="{FF2B5EF4-FFF2-40B4-BE49-F238E27FC236}">
                <a16:creationId xmlns:a16="http://schemas.microsoft.com/office/drawing/2014/main" id="{7A3585E1-5B9F-0D54-EFA7-F136A59390B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21102" y="3079751"/>
            <a:ext cx="6255284" cy="3080725"/>
          </a:xfrm>
          <a:prstGeom prst="rect">
            <a:avLst/>
          </a:prstGeom>
        </p:spPr>
      </p:pic>
    </p:spTree>
    <p:extLst>
      <p:ext uri="{BB962C8B-B14F-4D97-AF65-F5344CB8AC3E}">
        <p14:creationId xmlns:p14="http://schemas.microsoft.com/office/powerpoint/2010/main" val="353981867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3F24A09B-713F-43FC-AB6E-B880839685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468548" cy="6858000"/>
          </a:xfrm>
          <a:prstGeom prst="rect">
            <a:avLst/>
          </a:prstGeom>
          <a:solidFill>
            <a:srgbClr val="2839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20" name="Straight Connector 19">
            <a:extLst>
              <a:ext uri="{FF2B5EF4-FFF2-40B4-BE49-F238E27FC236}">
                <a16:creationId xmlns:a16="http://schemas.microsoft.com/office/drawing/2014/main" id="{0B91AB35-C3B4-4B70-B3DD-13D63B7DA23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133975" y="2423149"/>
            <a:ext cx="0" cy="2011680"/>
          </a:xfrm>
          <a:prstGeom prst="line">
            <a:avLst/>
          </a:prstGeom>
          <a:ln w="19050">
            <a:solidFill>
              <a:srgbClr val="FFFFFF">
                <a:alpha val="80000"/>
              </a:srgbClr>
            </a:solidFill>
          </a:ln>
        </p:spPr>
        <p:style>
          <a:lnRef idx="1">
            <a:schemeClr val="accent1"/>
          </a:lnRef>
          <a:fillRef idx="0">
            <a:schemeClr val="accent1"/>
          </a:fillRef>
          <a:effectRef idx="0">
            <a:schemeClr val="accent1"/>
          </a:effectRef>
          <a:fontRef idx="minor">
            <a:schemeClr val="tx1"/>
          </a:fontRef>
        </p:style>
      </p:cxnSp>
      <p:pic>
        <p:nvPicPr>
          <p:cNvPr id="8" name="Content Placeholder 7" descr="Graphical user interface, application&#10;&#10;Description automatically generated">
            <a:extLst>
              <a:ext uri="{FF2B5EF4-FFF2-40B4-BE49-F238E27FC236}">
                <a16:creationId xmlns:a16="http://schemas.microsoft.com/office/drawing/2014/main" id="{FD39770B-FC77-7354-0823-2A75B73AE025}"/>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584950" y="639763"/>
            <a:ext cx="4479925" cy="2757488"/>
          </a:xfrm>
          <a:prstGeom prst="rect">
            <a:avLst/>
          </a:prstGeom>
        </p:spPr>
      </p:pic>
      <p:pic>
        <p:nvPicPr>
          <p:cNvPr id="6" name="Content Placeholder 5" descr="Chart, bar chart&#10;&#10;Description automatically generated">
            <a:extLst>
              <a:ext uri="{FF2B5EF4-FFF2-40B4-BE49-F238E27FC236}">
                <a16:creationId xmlns:a16="http://schemas.microsoft.com/office/drawing/2014/main" id="{652D91F8-39C0-D5EC-EFF0-93621438DF4E}"/>
              </a:ext>
            </a:extLst>
          </p:cNvPr>
          <p:cNvPicPr>
            <a:picLocks noGrp="1" noChangeAspect="1"/>
          </p:cNvPicPr>
          <p:nvPr>
            <p:ph sz="half" idx="1"/>
          </p:nvPr>
        </p:nvPicPr>
        <p:blipFill>
          <a:blip r:embed="rId4">
            <a:extLst>
              <a:ext uri="{28A0092B-C50C-407E-A947-70E740481C1C}">
                <a14:useLocalDpi xmlns:a14="http://schemas.microsoft.com/office/drawing/2010/main" val="0"/>
              </a:ext>
            </a:extLst>
          </a:blip>
          <a:stretch>
            <a:fillRect/>
          </a:stretch>
        </p:blipFill>
        <p:spPr>
          <a:xfrm>
            <a:off x="6584950" y="3465513"/>
            <a:ext cx="4479925" cy="2752725"/>
          </a:xfrm>
          <a:prstGeom prst="rect">
            <a:avLst/>
          </a:prstGeom>
        </p:spPr>
      </p:pic>
      <p:sp>
        <p:nvSpPr>
          <p:cNvPr id="2" name="Title 1">
            <a:extLst>
              <a:ext uri="{FF2B5EF4-FFF2-40B4-BE49-F238E27FC236}">
                <a16:creationId xmlns:a16="http://schemas.microsoft.com/office/drawing/2014/main" id="{879D1A20-2799-0ED4-3EF6-7FC47D02B777}"/>
              </a:ext>
            </a:extLst>
          </p:cNvPr>
          <p:cNvSpPr>
            <a:spLocks noGrp="1"/>
          </p:cNvSpPr>
          <p:nvPr>
            <p:ph type="title"/>
          </p:nvPr>
        </p:nvSpPr>
        <p:spPr>
          <a:xfrm>
            <a:off x="646744" y="640080"/>
            <a:ext cx="4173905" cy="5577818"/>
          </a:xfrm>
        </p:spPr>
        <p:txBody>
          <a:bodyPr vert="horz" lIns="91440" tIns="45720" rIns="91440" bIns="45720" rtlCol="0" anchor="ctr">
            <a:normAutofit/>
          </a:bodyPr>
          <a:lstStyle/>
          <a:p>
            <a:pPr algn="r"/>
            <a:r>
              <a:rPr lang="en-US" sz="5400" kern="1200" dirty="0">
                <a:solidFill>
                  <a:srgbClr val="FFFFFF"/>
                </a:solidFill>
                <a:latin typeface="Poppins" panose="00000500000000000000" pitchFamily="2" charset="0"/>
                <a:cs typeface="Poppins" panose="00000500000000000000" pitchFamily="2" charset="0"/>
              </a:rPr>
              <a:t>Impact</a:t>
            </a:r>
          </a:p>
        </p:txBody>
      </p:sp>
    </p:spTree>
    <p:extLst>
      <p:ext uri="{BB962C8B-B14F-4D97-AF65-F5344CB8AC3E}">
        <p14:creationId xmlns:p14="http://schemas.microsoft.com/office/powerpoint/2010/main" val="177447940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idx="1"/>
          </p:nvPr>
        </p:nvSpPr>
        <p:spPr>
          <a:xfrm>
            <a:off x="520700" y="272929"/>
            <a:ext cx="11150599" cy="751418"/>
          </a:xfrm>
        </p:spPr>
        <p:txBody>
          <a:bodyPr vert="horz" lIns="91440" tIns="45720" rIns="91440" bIns="45720" rtlCol="0" anchor="t">
            <a:normAutofit/>
          </a:bodyPr>
          <a:lstStyle/>
          <a:p>
            <a:pPr marL="0" indent="0">
              <a:buNone/>
            </a:pPr>
            <a:r>
              <a:rPr lang="en-US" sz="4000" b="1" dirty="0">
                <a:latin typeface="Poppins" panose="00000500000000000000" pitchFamily="2" charset="0"/>
                <a:cs typeface="Poppins" panose="00000500000000000000" pitchFamily="2" charset="0"/>
              </a:rPr>
              <a:t>Housekeeping Items:</a:t>
            </a:r>
          </a:p>
        </p:txBody>
      </p:sp>
      <p:sp>
        <p:nvSpPr>
          <p:cNvPr id="5" name="TextBox 4"/>
          <p:cNvSpPr txBox="1"/>
          <p:nvPr/>
        </p:nvSpPr>
        <p:spPr>
          <a:xfrm>
            <a:off x="2116656" y="1415164"/>
            <a:ext cx="1118896" cy="307777"/>
          </a:xfrm>
          <a:prstGeom prst="rect">
            <a:avLst/>
          </a:prstGeom>
          <a:noFill/>
        </p:spPr>
        <p:txBody>
          <a:bodyPr wrap="none" lIns="0" tIns="0" rIns="0" bIns="0" rtlCol="0" anchor="t">
            <a:spAutoFit/>
          </a:bodyPr>
          <a:lstStyle/>
          <a:p>
            <a:pPr marL="0" marR="0" lvl="0" indent="0" algn="l" defTabSz="914400" rtl="0" eaLnBrk="1" fontAlgn="auto" latinLnBrk="0" hangingPunct="1">
              <a:lnSpc>
                <a:spcPct val="100000"/>
              </a:lnSpc>
              <a:spcBef>
                <a:spcPts val="0"/>
              </a:spcBef>
              <a:spcAft>
                <a:spcPts val="1600"/>
              </a:spcAft>
              <a:buClrTx/>
              <a:buSzTx/>
              <a:buFontTx/>
              <a:buNone/>
              <a:tabLst/>
              <a:defRPr/>
            </a:pPr>
            <a:r>
              <a:rPr kumimoji="0" lang="en-US" sz="2000" b="1" i="0" u="none" strike="noStrike" kern="1200" cap="none" spc="0" normalizeH="0" baseline="0" noProof="0" dirty="0">
                <a:ln>
                  <a:noFill/>
                </a:ln>
                <a:solidFill>
                  <a:srgbClr val="2747FC"/>
                </a:solidFill>
                <a:effectLst/>
                <a:uLnTx/>
                <a:uFillTx/>
                <a:latin typeface="Poppins"/>
                <a:ea typeface="Source Sans Pro"/>
                <a:cs typeface="Poppins"/>
              </a:rPr>
              <a:t>Show up</a:t>
            </a:r>
          </a:p>
        </p:txBody>
      </p:sp>
      <p:sp>
        <p:nvSpPr>
          <p:cNvPr id="6" name="TextBox 5"/>
          <p:cNvSpPr txBox="1"/>
          <p:nvPr/>
        </p:nvSpPr>
        <p:spPr>
          <a:xfrm>
            <a:off x="2116656" y="1763082"/>
            <a:ext cx="3801218" cy="948465"/>
          </a:xfrm>
          <a:prstGeom prst="rect">
            <a:avLst/>
          </a:prstGeom>
          <a:noFill/>
        </p:spPr>
        <p:txBody>
          <a:bodyPr wrap="square" lIns="0" tIns="0" rIns="0" bIns="0" rtlCol="0" anchor="t">
            <a:spAutoFit/>
          </a:bodyPr>
          <a:lstStyle/>
          <a:p>
            <a:pPr marL="0" marR="0" lvl="0" indent="-608965" algn="l" defTabSz="914400" rtl="0" eaLnBrk="1" fontAlgn="auto" latinLnBrk="0" hangingPunct="1">
              <a:lnSpc>
                <a:spcPts val="25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Poppins"/>
                <a:ea typeface="Source Sans Pro"/>
                <a:cs typeface="Poppins"/>
              </a:rPr>
              <a:t>Arrive on time, prepared, </a:t>
            </a:r>
            <a:r>
              <a:rPr kumimoji="0" lang="en-US" sz="2000" b="1" i="0" u="none" strike="noStrike" kern="1200" cap="none" spc="0" normalizeH="0" baseline="0" noProof="0" dirty="0">
                <a:ln>
                  <a:noFill/>
                </a:ln>
                <a:solidFill>
                  <a:srgbClr val="000000"/>
                </a:solidFill>
                <a:effectLst/>
                <a:uLnTx/>
                <a:uFillTx/>
                <a:latin typeface="Poppins"/>
                <a:ea typeface="Source Sans Pro"/>
                <a:cs typeface="Poppins"/>
              </a:rPr>
              <a:t>camera on </a:t>
            </a:r>
            <a:r>
              <a:rPr kumimoji="0" lang="en-US" sz="2000" b="0" i="0" u="none" strike="noStrike" kern="1200" cap="none" spc="0" normalizeH="0" baseline="0" noProof="0" dirty="0">
                <a:ln>
                  <a:noFill/>
                </a:ln>
                <a:solidFill>
                  <a:srgbClr val="000000"/>
                </a:solidFill>
                <a:effectLst/>
                <a:uLnTx/>
                <a:uFillTx/>
                <a:latin typeface="Poppins"/>
                <a:ea typeface="Source Sans Pro"/>
                <a:cs typeface="Poppins"/>
              </a:rPr>
              <a:t>and please unplug from distractions</a:t>
            </a:r>
            <a:endParaRPr lang="ms-MY" b="0" i="0" u="none" strike="noStrike" kern="1200" cap="none" spc="0" normalizeH="0" baseline="0" noProof="0" dirty="0">
              <a:ln>
                <a:noFill/>
              </a:ln>
              <a:solidFill>
                <a:srgbClr val="000000"/>
              </a:solidFill>
              <a:effectLst/>
              <a:uLnTx/>
              <a:uFillTx/>
              <a:latin typeface="Poppins"/>
              <a:ea typeface="Source Sans Pro" panose="020B0503030403020204" pitchFamily="34" charset="0"/>
              <a:cs typeface="Poppins" panose="00000500000000000000" pitchFamily="2" charset="0"/>
            </a:endParaRPr>
          </a:p>
        </p:txBody>
      </p:sp>
      <p:sp>
        <p:nvSpPr>
          <p:cNvPr id="7" name="TextBox 6"/>
          <p:cNvSpPr txBox="1"/>
          <p:nvPr/>
        </p:nvSpPr>
        <p:spPr>
          <a:xfrm>
            <a:off x="2116961" y="4116695"/>
            <a:ext cx="2535951" cy="307777"/>
          </a:xfrm>
          <a:prstGeom prst="rect">
            <a:avLst/>
          </a:prstGeom>
          <a:noFill/>
        </p:spPr>
        <p:txBody>
          <a:bodyPr wrap="none" lIns="0" tIns="0" rIns="0" bIns="0" rtlCol="0" anchor="t">
            <a:spAutoFit/>
          </a:bodyPr>
          <a:lstStyle/>
          <a:p>
            <a:pPr marL="0" marR="0" lvl="0" indent="0" algn="l" defTabSz="914400" rtl="0" eaLnBrk="1" fontAlgn="auto" latinLnBrk="0" hangingPunct="1">
              <a:lnSpc>
                <a:spcPct val="100000"/>
              </a:lnSpc>
              <a:spcBef>
                <a:spcPts val="0"/>
              </a:spcBef>
              <a:spcAft>
                <a:spcPts val="1600"/>
              </a:spcAft>
              <a:buClrTx/>
              <a:buSzTx/>
              <a:buFontTx/>
              <a:buNone/>
              <a:tabLst/>
              <a:defRPr/>
            </a:pPr>
            <a:r>
              <a:rPr kumimoji="0" lang="en-US" sz="2000" b="1" i="0" u="none" strike="noStrike" kern="1200" cap="none" spc="0" normalizeH="0" baseline="0" noProof="0" dirty="0">
                <a:ln>
                  <a:noFill/>
                </a:ln>
                <a:solidFill>
                  <a:srgbClr val="2747FC"/>
                </a:solidFill>
                <a:effectLst/>
                <a:uLnTx/>
                <a:uFillTx/>
                <a:latin typeface="Poppins"/>
                <a:ea typeface="Source Sans Pro"/>
                <a:cs typeface="Poppins"/>
              </a:rPr>
              <a:t>Step Up / Step Back</a:t>
            </a:r>
          </a:p>
        </p:txBody>
      </p:sp>
      <p:sp>
        <p:nvSpPr>
          <p:cNvPr id="9" name="TextBox 8"/>
          <p:cNvSpPr txBox="1"/>
          <p:nvPr/>
        </p:nvSpPr>
        <p:spPr>
          <a:xfrm>
            <a:off x="4938188" y="5435282"/>
            <a:ext cx="3526156" cy="677108"/>
          </a:xfrm>
          <a:prstGeom prst="rect">
            <a:avLst/>
          </a:prstGeom>
          <a:noFill/>
        </p:spPr>
        <p:txBody>
          <a:bodyPr wrap="square" lIns="0" tIns="0" rIns="0" bIns="0" rtlCol="0" anchor="t">
            <a:spAutoFit/>
          </a:bodyPr>
          <a:lstStyle/>
          <a:p>
            <a:pPr marL="0" marR="0" lvl="0" indent="0" algn="l" defTabSz="914400" rtl="0" eaLnBrk="1" fontAlgn="auto" latinLnBrk="0" hangingPunct="1">
              <a:lnSpc>
                <a:spcPct val="100000"/>
              </a:lnSpc>
              <a:spcBef>
                <a:spcPts val="0"/>
              </a:spcBef>
              <a:spcAft>
                <a:spcPts val="1600"/>
              </a:spcAft>
              <a:buClrTx/>
              <a:buSzTx/>
              <a:buFontTx/>
              <a:buNone/>
              <a:tabLst/>
              <a:defRPr/>
            </a:pPr>
            <a:r>
              <a:rPr kumimoji="0" lang="en-US" sz="4400" b="1" i="0" u="none" strike="noStrike" kern="1200" cap="none" spc="0" normalizeH="0" baseline="0" noProof="0" dirty="0">
                <a:ln>
                  <a:noFill/>
                </a:ln>
                <a:solidFill>
                  <a:srgbClr val="2747FC"/>
                </a:solidFill>
                <a:effectLst/>
                <a:uLnTx/>
                <a:uFillTx/>
                <a:latin typeface="Poppins"/>
                <a:ea typeface="Source Sans Pro"/>
                <a:cs typeface="Poppins"/>
              </a:rPr>
              <a:t>Have fun!</a:t>
            </a:r>
          </a:p>
        </p:txBody>
      </p:sp>
      <p:sp>
        <p:nvSpPr>
          <p:cNvPr id="11" name="TextBox 10"/>
          <p:cNvSpPr txBox="1"/>
          <p:nvPr/>
        </p:nvSpPr>
        <p:spPr>
          <a:xfrm>
            <a:off x="7706903" y="4005583"/>
            <a:ext cx="2258632" cy="307777"/>
          </a:xfrm>
          <a:prstGeom prst="rect">
            <a:avLst/>
          </a:prstGeom>
          <a:noFill/>
        </p:spPr>
        <p:txBody>
          <a:bodyPr wrap="none" lIns="0" tIns="0" rIns="0" bIns="0" rtlCol="0" anchor="t">
            <a:spAutoFit/>
          </a:bodyPr>
          <a:lstStyle/>
          <a:p>
            <a:pPr defTabSz="914400">
              <a:spcAft>
                <a:spcPts val="1600"/>
              </a:spcAft>
              <a:defRPr/>
            </a:pPr>
            <a:r>
              <a:rPr kumimoji="0" lang="en-US" sz="2000" b="1" i="0" u="none" strike="noStrike" kern="1200" cap="none" spc="0" normalizeH="0" baseline="0" noProof="0" dirty="0">
                <a:ln>
                  <a:noFill/>
                </a:ln>
                <a:solidFill>
                  <a:srgbClr val="2747FC"/>
                </a:solidFill>
                <a:effectLst/>
                <a:uLnTx/>
                <a:uFillTx/>
                <a:latin typeface="Poppins"/>
                <a:ea typeface="Source Sans Pro"/>
                <a:cs typeface="Poppins"/>
              </a:rPr>
              <a:t>Try on new ideas</a:t>
            </a:r>
            <a:r>
              <a:rPr lang="en-US" sz="2000" b="1" dirty="0">
                <a:solidFill>
                  <a:srgbClr val="2747FC"/>
                </a:solidFill>
                <a:latin typeface="Poppins"/>
                <a:ea typeface="Source Sans Pro"/>
                <a:cs typeface="Poppins"/>
              </a:rPr>
              <a:t> </a:t>
            </a:r>
            <a:endParaRPr kumimoji="0" lang="en-US" sz="2000" b="1" i="0" u="none" strike="noStrike" kern="1200" cap="none" spc="0" normalizeH="0" baseline="0" noProof="0" dirty="0">
              <a:ln>
                <a:noFill/>
              </a:ln>
              <a:solidFill>
                <a:srgbClr val="2747FC"/>
              </a:solidFill>
              <a:effectLst/>
              <a:uLnTx/>
              <a:uFillTx/>
              <a:latin typeface="Source Sans Pro" panose="020B0503030403020204" pitchFamily="34" charset="0"/>
              <a:ea typeface="Source Sans Pro" charset="0"/>
              <a:cs typeface="Poppins" panose="00000500000000000000" pitchFamily="2" charset="0"/>
            </a:endParaRPr>
          </a:p>
        </p:txBody>
      </p:sp>
      <p:sp>
        <p:nvSpPr>
          <p:cNvPr id="12" name="TextBox 11"/>
          <p:cNvSpPr txBox="1"/>
          <p:nvPr/>
        </p:nvSpPr>
        <p:spPr>
          <a:xfrm>
            <a:off x="7714529" y="4413493"/>
            <a:ext cx="3318990" cy="953466"/>
          </a:xfrm>
          <a:prstGeom prst="rect">
            <a:avLst/>
          </a:prstGeom>
          <a:noFill/>
        </p:spPr>
        <p:txBody>
          <a:bodyPr wrap="square" lIns="0" tIns="0" rIns="0" bIns="0" rtlCol="0" anchor="t">
            <a:spAutoFit/>
          </a:bodyPr>
          <a:lstStyle/>
          <a:p>
            <a:pPr indent="-608965" defTabSz="914400">
              <a:lnSpc>
                <a:spcPts val="2500"/>
              </a:lnSpc>
              <a:defRPr/>
            </a:pPr>
            <a:r>
              <a:rPr kumimoji="0" lang="ms-MY" sz="2000" b="0" i="0" u="none" strike="noStrike" kern="1200" cap="none" spc="0" normalizeH="0" baseline="0" noProof="0" dirty="0">
                <a:ln>
                  <a:noFill/>
                </a:ln>
                <a:solidFill>
                  <a:srgbClr val="000000"/>
                </a:solidFill>
                <a:effectLst/>
                <a:uLnTx/>
                <a:uFillTx/>
                <a:latin typeface="Poppins"/>
                <a:ea typeface="Source Sans Pro Light"/>
                <a:cs typeface="Poppins"/>
              </a:rPr>
              <a:t>Give yourself permission to take risks with participating</a:t>
            </a:r>
            <a:r>
              <a:rPr lang="ms-MY" dirty="0">
                <a:solidFill>
                  <a:srgbClr val="000000"/>
                </a:solidFill>
                <a:latin typeface="Source Sans Pro"/>
                <a:ea typeface="Source Sans Pro Light"/>
                <a:cs typeface="Poppins"/>
              </a:rPr>
              <a:t> </a:t>
            </a:r>
            <a:endParaRPr lang="en-US"/>
          </a:p>
        </p:txBody>
      </p:sp>
      <p:sp>
        <p:nvSpPr>
          <p:cNvPr id="27" name="TextBox 26">
            <a:extLst>
              <a:ext uri="{FF2B5EF4-FFF2-40B4-BE49-F238E27FC236}">
                <a16:creationId xmlns:a16="http://schemas.microsoft.com/office/drawing/2014/main" id="{E17BA52E-DDD9-4598-9C81-02EBAA6918CC}"/>
              </a:ext>
            </a:extLst>
          </p:cNvPr>
          <p:cNvSpPr txBox="1"/>
          <p:nvPr/>
        </p:nvSpPr>
        <p:spPr>
          <a:xfrm>
            <a:off x="2090887" y="2937817"/>
            <a:ext cx="4001986" cy="615553"/>
          </a:xfrm>
          <a:prstGeom prst="rect">
            <a:avLst/>
          </a:prstGeom>
          <a:noFill/>
        </p:spPr>
        <p:txBody>
          <a:bodyPr wrap="square" lIns="0" tIns="0" rIns="0" bIns="0" rtlCol="0" anchor="t">
            <a:spAutoFit/>
          </a:bodyPr>
          <a:lstStyle/>
          <a:p>
            <a:pPr marL="0" marR="0" lvl="0" indent="0" algn="l" defTabSz="914400" rtl="0" eaLnBrk="1" fontAlgn="auto" latinLnBrk="0" hangingPunct="1">
              <a:lnSpc>
                <a:spcPct val="100000"/>
              </a:lnSpc>
              <a:spcBef>
                <a:spcPts val="0"/>
              </a:spcBef>
              <a:spcAft>
                <a:spcPts val="1600"/>
              </a:spcAft>
              <a:buClrTx/>
              <a:buSzTx/>
              <a:buFontTx/>
              <a:buNone/>
              <a:tabLst/>
              <a:defRPr/>
            </a:pPr>
            <a:r>
              <a:rPr kumimoji="0" lang="en-US" sz="2000" b="1" i="0" u="none" strike="noStrike" kern="1200" cap="none" spc="0" normalizeH="0" baseline="0" noProof="0" dirty="0">
                <a:ln>
                  <a:noFill/>
                </a:ln>
                <a:solidFill>
                  <a:srgbClr val="2747FC"/>
                </a:solidFill>
                <a:effectLst/>
                <a:uLnTx/>
                <a:uFillTx/>
                <a:latin typeface="Poppins"/>
                <a:ea typeface="Source Sans Pro"/>
                <a:cs typeface="Poppins"/>
              </a:rPr>
              <a:t>Respect other ideas, experiences and opinions</a:t>
            </a:r>
          </a:p>
        </p:txBody>
      </p:sp>
      <p:sp>
        <p:nvSpPr>
          <p:cNvPr id="46" name="Freeform 53">
            <a:extLst>
              <a:ext uri="{FF2B5EF4-FFF2-40B4-BE49-F238E27FC236}">
                <a16:creationId xmlns:a16="http://schemas.microsoft.com/office/drawing/2014/main" id="{D287551E-C927-4D59-9366-7AD8A405E8E1}"/>
              </a:ext>
            </a:extLst>
          </p:cNvPr>
          <p:cNvSpPr>
            <a:spLocks noChangeArrowheads="1"/>
          </p:cNvSpPr>
          <p:nvPr/>
        </p:nvSpPr>
        <p:spPr bwMode="auto">
          <a:xfrm>
            <a:off x="955940" y="2890936"/>
            <a:ext cx="903800" cy="705791"/>
          </a:xfrm>
          <a:custGeom>
            <a:avLst/>
            <a:gdLst>
              <a:gd name="T0" fmla="*/ 1591 w 1952"/>
              <a:gd name="T1" fmla="*/ 701 h 1284"/>
              <a:gd name="T2" fmla="*/ 993 w 1952"/>
              <a:gd name="T3" fmla="*/ 342 h 1284"/>
              <a:gd name="T4" fmla="*/ 838 w 1952"/>
              <a:gd name="T5" fmla="*/ 290 h 1284"/>
              <a:gd name="T6" fmla="*/ 1181 w 1952"/>
              <a:gd name="T7" fmla="*/ 136 h 1284"/>
              <a:gd name="T8" fmla="*/ 1609 w 1952"/>
              <a:gd name="T9" fmla="*/ 103 h 1284"/>
              <a:gd name="T10" fmla="*/ 1848 w 1952"/>
              <a:gd name="T11" fmla="*/ 410 h 1284"/>
              <a:gd name="T12" fmla="*/ 1591 w 1952"/>
              <a:gd name="T13" fmla="*/ 906 h 1284"/>
              <a:gd name="T14" fmla="*/ 1232 w 1952"/>
              <a:gd name="T15" fmla="*/ 650 h 1284"/>
              <a:gd name="T16" fmla="*/ 1523 w 1952"/>
              <a:gd name="T17" fmla="*/ 1043 h 1284"/>
              <a:gd name="T18" fmla="*/ 1386 w 1952"/>
              <a:gd name="T19" fmla="*/ 1009 h 1284"/>
              <a:gd name="T20" fmla="*/ 1130 w 1952"/>
              <a:gd name="T21" fmla="*/ 873 h 1284"/>
              <a:gd name="T22" fmla="*/ 1335 w 1952"/>
              <a:gd name="T23" fmla="*/ 1163 h 1284"/>
              <a:gd name="T24" fmla="*/ 1130 w 1952"/>
              <a:gd name="T25" fmla="*/ 1061 h 1284"/>
              <a:gd name="T26" fmla="*/ 975 w 1952"/>
              <a:gd name="T27" fmla="*/ 1026 h 1284"/>
              <a:gd name="T28" fmla="*/ 1095 w 1952"/>
              <a:gd name="T29" fmla="*/ 1198 h 1284"/>
              <a:gd name="T30" fmla="*/ 890 w 1952"/>
              <a:gd name="T31" fmla="*/ 975 h 1284"/>
              <a:gd name="T32" fmla="*/ 736 w 1952"/>
              <a:gd name="T33" fmla="*/ 838 h 1284"/>
              <a:gd name="T34" fmla="*/ 531 w 1952"/>
              <a:gd name="T35" fmla="*/ 616 h 1284"/>
              <a:gd name="T36" fmla="*/ 257 w 1952"/>
              <a:gd name="T37" fmla="*/ 564 h 1284"/>
              <a:gd name="T38" fmla="*/ 103 w 1952"/>
              <a:gd name="T39" fmla="*/ 342 h 1284"/>
              <a:gd name="T40" fmla="*/ 411 w 1952"/>
              <a:gd name="T41" fmla="*/ 136 h 1284"/>
              <a:gd name="T42" fmla="*/ 907 w 1952"/>
              <a:gd name="T43" fmla="*/ 136 h 1284"/>
              <a:gd name="T44" fmla="*/ 787 w 1952"/>
              <a:gd name="T45" fmla="*/ 376 h 1284"/>
              <a:gd name="T46" fmla="*/ 1147 w 1952"/>
              <a:gd name="T47" fmla="*/ 410 h 1284"/>
              <a:gd name="T48" fmla="*/ 1626 w 1952"/>
              <a:gd name="T49" fmla="*/ 856 h 1284"/>
              <a:gd name="T50" fmla="*/ 770 w 1952"/>
              <a:gd name="T51" fmla="*/ 1198 h 1284"/>
              <a:gd name="T52" fmla="*/ 736 w 1952"/>
              <a:gd name="T53" fmla="*/ 1026 h 1284"/>
              <a:gd name="T54" fmla="*/ 838 w 1952"/>
              <a:gd name="T55" fmla="*/ 1112 h 1284"/>
              <a:gd name="T56" fmla="*/ 479 w 1952"/>
              <a:gd name="T57" fmla="*/ 1112 h 1284"/>
              <a:gd name="T58" fmla="*/ 548 w 1952"/>
              <a:gd name="T59" fmla="*/ 958 h 1284"/>
              <a:gd name="T60" fmla="*/ 684 w 1952"/>
              <a:gd name="T61" fmla="*/ 975 h 1284"/>
              <a:gd name="T62" fmla="*/ 564 w 1952"/>
              <a:gd name="T63" fmla="*/ 1112 h 1284"/>
              <a:gd name="T64" fmla="*/ 291 w 1952"/>
              <a:gd name="T65" fmla="*/ 1026 h 1284"/>
              <a:gd name="T66" fmla="*/ 496 w 1952"/>
              <a:gd name="T67" fmla="*/ 719 h 1284"/>
              <a:gd name="T68" fmla="*/ 548 w 1952"/>
              <a:gd name="T69" fmla="*/ 838 h 1284"/>
              <a:gd name="T70" fmla="*/ 291 w 1952"/>
              <a:gd name="T71" fmla="*/ 1026 h 1284"/>
              <a:gd name="T72" fmla="*/ 171 w 1952"/>
              <a:gd name="T73" fmla="*/ 787 h 1284"/>
              <a:gd name="T74" fmla="*/ 394 w 1952"/>
              <a:gd name="T75" fmla="*/ 564 h 1284"/>
              <a:gd name="T76" fmla="*/ 428 w 1952"/>
              <a:gd name="T77" fmla="*/ 667 h 1284"/>
              <a:gd name="T78" fmla="*/ 205 w 1952"/>
              <a:gd name="T79" fmla="*/ 821 h 1284"/>
              <a:gd name="T80" fmla="*/ 1763 w 1952"/>
              <a:gd name="T81" fmla="*/ 68 h 1284"/>
              <a:gd name="T82" fmla="*/ 1318 w 1952"/>
              <a:gd name="T83" fmla="*/ 119 h 1284"/>
              <a:gd name="T84" fmla="*/ 975 w 1952"/>
              <a:gd name="T85" fmla="*/ 85 h 1284"/>
              <a:gd name="T86" fmla="*/ 650 w 1952"/>
              <a:gd name="T87" fmla="*/ 85 h 1284"/>
              <a:gd name="T88" fmla="*/ 205 w 1952"/>
              <a:gd name="T89" fmla="*/ 103 h 1284"/>
              <a:gd name="T90" fmla="*/ 51 w 1952"/>
              <a:gd name="T91" fmla="*/ 496 h 1284"/>
              <a:gd name="T92" fmla="*/ 103 w 1952"/>
              <a:gd name="T93" fmla="*/ 787 h 1284"/>
              <a:gd name="T94" fmla="*/ 205 w 1952"/>
              <a:gd name="T95" fmla="*/ 975 h 1284"/>
              <a:gd name="T96" fmla="*/ 377 w 1952"/>
              <a:gd name="T97" fmla="*/ 1095 h 1284"/>
              <a:gd name="T98" fmla="*/ 582 w 1952"/>
              <a:gd name="T99" fmla="*/ 1198 h 1284"/>
              <a:gd name="T100" fmla="*/ 821 w 1952"/>
              <a:gd name="T101" fmla="*/ 1249 h 1284"/>
              <a:gd name="T102" fmla="*/ 1044 w 1952"/>
              <a:gd name="T103" fmla="*/ 1283 h 1284"/>
              <a:gd name="T104" fmla="*/ 1198 w 1952"/>
              <a:gd name="T105" fmla="*/ 1215 h 1284"/>
              <a:gd name="T106" fmla="*/ 1574 w 1952"/>
              <a:gd name="T107" fmla="*/ 1095 h 1284"/>
              <a:gd name="T108" fmla="*/ 1711 w 1952"/>
              <a:gd name="T109" fmla="*/ 838 h 1284"/>
              <a:gd name="T110" fmla="*/ 1900 w 1952"/>
              <a:gd name="T111" fmla="*/ 462 h 1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952" h="1284">
                <a:moveTo>
                  <a:pt x="1848" y="410"/>
                </a:moveTo>
                <a:lnTo>
                  <a:pt x="1848" y="410"/>
                </a:lnTo>
                <a:cubicBezTo>
                  <a:pt x="1591" y="701"/>
                  <a:pt x="1591" y="701"/>
                  <a:pt x="1591" y="701"/>
                </a:cubicBezTo>
                <a:cubicBezTo>
                  <a:pt x="1198" y="359"/>
                  <a:pt x="1198" y="359"/>
                  <a:pt x="1198" y="359"/>
                </a:cubicBezTo>
                <a:cubicBezTo>
                  <a:pt x="1164" y="325"/>
                  <a:pt x="1130" y="308"/>
                  <a:pt x="1078" y="308"/>
                </a:cubicBezTo>
                <a:cubicBezTo>
                  <a:pt x="1044" y="308"/>
                  <a:pt x="1027" y="325"/>
                  <a:pt x="993" y="342"/>
                </a:cubicBezTo>
                <a:cubicBezTo>
                  <a:pt x="941" y="359"/>
                  <a:pt x="941" y="359"/>
                  <a:pt x="941" y="359"/>
                </a:cubicBezTo>
                <a:cubicBezTo>
                  <a:pt x="907" y="376"/>
                  <a:pt x="873" y="359"/>
                  <a:pt x="856" y="342"/>
                </a:cubicBezTo>
                <a:cubicBezTo>
                  <a:pt x="838" y="325"/>
                  <a:pt x="838" y="308"/>
                  <a:pt x="838" y="290"/>
                </a:cubicBezTo>
                <a:cubicBezTo>
                  <a:pt x="856" y="273"/>
                  <a:pt x="856" y="256"/>
                  <a:pt x="873" y="239"/>
                </a:cubicBezTo>
                <a:cubicBezTo>
                  <a:pt x="1044" y="136"/>
                  <a:pt x="1044" y="136"/>
                  <a:pt x="1044" y="136"/>
                </a:cubicBezTo>
                <a:cubicBezTo>
                  <a:pt x="1078" y="103"/>
                  <a:pt x="1130" y="103"/>
                  <a:pt x="1181" y="136"/>
                </a:cubicBezTo>
                <a:cubicBezTo>
                  <a:pt x="1284" y="188"/>
                  <a:pt x="1284" y="188"/>
                  <a:pt x="1284" y="188"/>
                </a:cubicBezTo>
                <a:cubicBezTo>
                  <a:pt x="1352" y="222"/>
                  <a:pt x="1420" y="222"/>
                  <a:pt x="1489" y="188"/>
                </a:cubicBezTo>
                <a:cubicBezTo>
                  <a:pt x="1609" y="103"/>
                  <a:pt x="1609" y="103"/>
                  <a:pt x="1609" y="103"/>
                </a:cubicBezTo>
                <a:cubicBezTo>
                  <a:pt x="1643" y="85"/>
                  <a:pt x="1677" y="85"/>
                  <a:pt x="1694" y="119"/>
                </a:cubicBezTo>
                <a:cubicBezTo>
                  <a:pt x="1848" y="308"/>
                  <a:pt x="1848" y="308"/>
                  <a:pt x="1848" y="308"/>
                </a:cubicBezTo>
                <a:cubicBezTo>
                  <a:pt x="1883" y="342"/>
                  <a:pt x="1865" y="376"/>
                  <a:pt x="1848" y="410"/>
                </a:cubicBezTo>
                <a:close/>
                <a:moveTo>
                  <a:pt x="1626" y="889"/>
                </a:moveTo>
                <a:lnTo>
                  <a:pt x="1626" y="889"/>
                </a:lnTo>
                <a:cubicBezTo>
                  <a:pt x="1609" y="889"/>
                  <a:pt x="1591" y="906"/>
                  <a:pt x="1591" y="906"/>
                </a:cubicBezTo>
                <a:cubicBezTo>
                  <a:pt x="1574" y="906"/>
                  <a:pt x="1557" y="906"/>
                  <a:pt x="1540" y="889"/>
                </a:cubicBezTo>
                <a:cubicBezTo>
                  <a:pt x="1284" y="650"/>
                  <a:pt x="1284" y="650"/>
                  <a:pt x="1284" y="650"/>
                </a:cubicBezTo>
                <a:cubicBezTo>
                  <a:pt x="1267" y="633"/>
                  <a:pt x="1249" y="633"/>
                  <a:pt x="1232" y="650"/>
                </a:cubicBezTo>
                <a:cubicBezTo>
                  <a:pt x="1215" y="667"/>
                  <a:pt x="1215" y="701"/>
                  <a:pt x="1232" y="701"/>
                </a:cubicBezTo>
                <a:cubicBezTo>
                  <a:pt x="1506" y="975"/>
                  <a:pt x="1506" y="975"/>
                  <a:pt x="1506" y="975"/>
                </a:cubicBezTo>
                <a:cubicBezTo>
                  <a:pt x="1540" y="992"/>
                  <a:pt x="1540" y="1026"/>
                  <a:pt x="1523" y="1043"/>
                </a:cubicBezTo>
                <a:cubicBezTo>
                  <a:pt x="1489" y="1078"/>
                  <a:pt x="1454" y="1078"/>
                  <a:pt x="1437" y="1061"/>
                </a:cubicBezTo>
                <a:cubicBezTo>
                  <a:pt x="1386" y="1009"/>
                  <a:pt x="1386" y="1009"/>
                  <a:pt x="1386" y="1009"/>
                </a:cubicBezTo>
                <a:lnTo>
                  <a:pt x="1386" y="1009"/>
                </a:lnTo>
                <a:cubicBezTo>
                  <a:pt x="1181" y="821"/>
                  <a:pt x="1181" y="821"/>
                  <a:pt x="1181" y="821"/>
                </a:cubicBezTo>
                <a:cubicBezTo>
                  <a:pt x="1164" y="804"/>
                  <a:pt x="1130" y="804"/>
                  <a:pt x="1112" y="821"/>
                </a:cubicBezTo>
                <a:cubicBezTo>
                  <a:pt x="1112" y="838"/>
                  <a:pt x="1112" y="856"/>
                  <a:pt x="1130" y="873"/>
                </a:cubicBezTo>
                <a:cubicBezTo>
                  <a:pt x="1335" y="1078"/>
                  <a:pt x="1335" y="1078"/>
                  <a:pt x="1335" y="1078"/>
                </a:cubicBezTo>
                <a:cubicBezTo>
                  <a:pt x="1352" y="1078"/>
                  <a:pt x="1352" y="1095"/>
                  <a:pt x="1352" y="1112"/>
                </a:cubicBezTo>
                <a:cubicBezTo>
                  <a:pt x="1352" y="1129"/>
                  <a:pt x="1352" y="1146"/>
                  <a:pt x="1335" y="1163"/>
                </a:cubicBezTo>
                <a:cubicBezTo>
                  <a:pt x="1318" y="1180"/>
                  <a:pt x="1284" y="1198"/>
                  <a:pt x="1249" y="1163"/>
                </a:cubicBezTo>
                <a:cubicBezTo>
                  <a:pt x="1130" y="1061"/>
                  <a:pt x="1130" y="1061"/>
                  <a:pt x="1130" y="1061"/>
                </a:cubicBezTo>
                <a:lnTo>
                  <a:pt x="1130" y="1061"/>
                </a:lnTo>
                <a:cubicBezTo>
                  <a:pt x="1027" y="958"/>
                  <a:pt x="1027" y="958"/>
                  <a:pt x="1027" y="958"/>
                </a:cubicBezTo>
                <a:cubicBezTo>
                  <a:pt x="1010" y="958"/>
                  <a:pt x="993" y="958"/>
                  <a:pt x="975" y="958"/>
                </a:cubicBezTo>
                <a:cubicBezTo>
                  <a:pt x="958" y="975"/>
                  <a:pt x="958" y="1009"/>
                  <a:pt x="975" y="1026"/>
                </a:cubicBezTo>
                <a:cubicBezTo>
                  <a:pt x="1095" y="1112"/>
                  <a:pt x="1095" y="1112"/>
                  <a:pt x="1095" y="1112"/>
                </a:cubicBezTo>
                <a:cubicBezTo>
                  <a:pt x="1095" y="1129"/>
                  <a:pt x="1112" y="1146"/>
                  <a:pt x="1112" y="1146"/>
                </a:cubicBezTo>
                <a:cubicBezTo>
                  <a:pt x="1112" y="1163"/>
                  <a:pt x="1095" y="1180"/>
                  <a:pt x="1095" y="1198"/>
                </a:cubicBezTo>
                <a:cubicBezTo>
                  <a:pt x="1078" y="1215"/>
                  <a:pt x="1044" y="1215"/>
                  <a:pt x="1010" y="1198"/>
                </a:cubicBezTo>
                <a:cubicBezTo>
                  <a:pt x="924" y="1112"/>
                  <a:pt x="924" y="1112"/>
                  <a:pt x="924" y="1112"/>
                </a:cubicBezTo>
                <a:cubicBezTo>
                  <a:pt x="941" y="1061"/>
                  <a:pt x="924" y="1009"/>
                  <a:pt x="890" y="975"/>
                </a:cubicBezTo>
                <a:cubicBezTo>
                  <a:pt x="856" y="941"/>
                  <a:pt x="821" y="924"/>
                  <a:pt x="787" y="941"/>
                </a:cubicBezTo>
                <a:lnTo>
                  <a:pt x="787" y="941"/>
                </a:lnTo>
                <a:cubicBezTo>
                  <a:pt x="787" y="889"/>
                  <a:pt x="770" y="856"/>
                  <a:pt x="736" y="838"/>
                </a:cubicBezTo>
                <a:cubicBezTo>
                  <a:pt x="719" y="821"/>
                  <a:pt x="684" y="804"/>
                  <a:pt x="667" y="804"/>
                </a:cubicBezTo>
                <a:cubicBezTo>
                  <a:pt x="684" y="753"/>
                  <a:pt x="667" y="684"/>
                  <a:pt x="633" y="650"/>
                </a:cubicBezTo>
                <a:cubicBezTo>
                  <a:pt x="599" y="633"/>
                  <a:pt x="564" y="616"/>
                  <a:pt x="531" y="616"/>
                </a:cubicBezTo>
                <a:cubicBezTo>
                  <a:pt x="531" y="581"/>
                  <a:pt x="514" y="547"/>
                  <a:pt x="479" y="530"/>
                </a:cubicBezTo>
                <a:cubicBezTo>
                  <a:pt x="428" y="462"/>
                  <a:pt x="342" y="479"/>
                  <a:pt x="291" y="530"/>
                </a:cubicBezTo>
                <a:cubicBezTo>
                  <a:pt x="257" y="564"/>
                  <a:pt x="257" y="564"/>
                  <a:pt x="257" y="564"/>
                </a:cubicBezTo>
                <a:cubicBezTo>
                  <a:pt x="103" y="427"/>
                  <a:pt x="103" y="427"/>
                  <a:pt x="103" y="427"/>
                </a:cubicBezTo>
                <a:cubicBezTo>
                  <a:pt x="85" y="427"/>
                  <a:pt x="85" y="410"/>
                  <a:pt x="85" y="393"/>
                </a:cubicBezTo>
                <a:cubicBezTo>
                  <a:pt x="85" y="376"/>
                  <a:pt x="85" y="359"/>
                  <a:pt x="103" y="342"/>
                </a:cubicBezTo>
                <a:cubicBezTo>
                  <a:pt x="257" y="153"/>
                  <a:pt x="257" y="153"/>
                  <a:pt x="257" y="153"/>
                </a:cubicBezTo>
                <a:cubicBezTo>
                  <a:pt x="291" y="119"/>
                  <a:pt x="342" y="103"/>
                  <a:pt x="377" y="136"/>
                </a:cubicBezTo>
                <a:cubicBezTo>
                  <a:pt x="411" y="136"/>
                  <a:pt x="411" y="136"/>
                  <a:pt x="411" y="136"/>
                </a:cubicBezTo>
                <a:cubicBezTo>
                  <a:pt x="496" y="188"/>
                  <a:pt x="599" y="188"/>
                  <a:pt x="684" y="153"/>
                </a:cubicBezTo>
                <a:cubicBezTo>
                  <a:pt x="719" y="136"/>
                  <a:pt x="719" y="136"/>
                  <a:pt x="719" y="136"/>
                </a:cubicBezTo>
                <a:cubicBezTo>
                  <a:pt x="787" y="103"/>
                  <a:pt x="838" y="103"/>
                  <a:pt x="907" y="136"/>
                </a:cubicBezTo>
                <a:cubicBezTo>
                  <a:pt x="821" y="188"/>
                  <a:pt x="821" y="188"/>
                  <a:pt x="821" y="188"/>
                </a:cubicBezTo>
                <a:cubicBezTo>
                  <a:pt x="804" y="205"/>
                  <a:pt x="770" y="239"/>
                  <a:pt x="770" y="273"/>
                </a:cubicBezTo>
                <a:cubicBezTo>
                  <a:pt x="753" y="308"/>
                  <a:pt x="770" y="342"/>
                  <a:pt x="787" y="376"/>
                </a:cubicBezTo>
                <a:cubicBezTo>
                  <a:pt x="838" y="445"/>
                  <a:pt x="907" y="462"/>
                  <a:pt x="975" y="427"/>
                </a:cubicBezTo>
                <a:cubicBezTo>
                  <a:pt x="1027" y="393"/>
                  <a:pt x="1027" y="393"/>
                  <a:pt x="1027" y="393"/>
                </a:cubicBezTo>
                <a:cubicBezTo>
                  <a:pt x="1061" y="376"/>
                  <a:pt x="1112" y="376"/>
                  <a:pt x="1147" y="410"/>
                </a:cubicBezTo>
                <a:cubicBezTo>
                  <a:pt x="1574" y="770"/>
                  <a:pt x="1574" y="770"/>
                  <a:pt x="1574" y="770"/>
                </a:cubicBezTo>
                <a:cubicBezTo>
                  <a:pt x="1609" y="804"/>
                  <a:pt x="1609" y="804"/>
                  <a:pt x="1609" y="804"/>
                </a:cubicBezTo>
                <a:cubicBezTo>
                  <a:pt x="1626" y="821"/>
                  <a:pt x="1626" y="838"/>
                  <a:pt x="1626" y="856"/>
                </a:cubicBezTo>
                <a:cubicBezTo>
                  <a:pt x="1643" y="856"/>
                  <a:pt x="1626" y="873"/>
                  <a:pt x="1626" y="889"/>
                </a:cubicBezTo>
                <a:close/>
                <a:moveTo>
                  <a:pt x="770" y="1198"/>
                </a:moveTo>
                <a:lnTo>
                  <a:pt x="770" y="1198"/>
                </a:lnTo>
                <a:cubicBezTo>
                  <a:pt x="736" y="1215"/>
                  <a:pt x="701" y="1215"/>
                  <a:pt x="667" y="1198"/>
                </a:cubicBezTo>
                <a:cubicBezTo>
                  <a:pt x="650" y="1163"/>
                  <a:pt x="650" y="1129"/>
                  <a:pt x="667" y="1112"/>
                </a:cubicBezTo>
                <a:cubicBezTo>
                  <a:pt x="736" y="1026"/>
                  <a:pt x="736" y="1026"/>
                  <a:pt x="736" y="1026"/>
                </a:cubicBezTo>
                <a:cubicBezTo>
                  <a:pt x="753" y="1009"/>
                  <a:pt x="770" y="1009"/>
                  <a:pt x="787" y="1009"/>
                </a:cubicBezTo>
                <a:cubicBezTo>
                  <a:pt x="804" y="1009"/>
                  <a:pt x="821" y="1009"/>
                  <a:pt x="838" y="1026"/>
                </a:cubicBezTo>
                <a:cubicBezTo>
                  <a:pt x="856" y="1043"/>
                  <a:pt x="856" y="1095"/>
                  <a:pt x="838" y="1112"/>
                </a:cubicBezTo>
                <a:lnTo>
                  <a:pt x="770" y="1198"/>
                </a:lnTo>
                <a:close/>
                <a:moveTo>
                  <a:pt x="479" y="1112"/>
                </a:moveTo>
                <a:lnTo>
                  <a:pt x="479" y="1112"/>
                </a:lnTo>
                <a:cubicBezTo>
                  <a:pt x="462" y="1112"/>
                  <a:pt x="462" y="1095"/>
                  <a:pt x="462" y="1078"/>
                </a:cubicBezTo>
                <a:cubicBezTo>
                  <a:pt x="462" y="1061"/>
                  <a:pt x="462" y="1043"/>
                  <a:pt x="479" y="1026"/>
                </a:cubicBezTo>
                <a:cubicBezTo>
                  <a:pt x="548" y="958"/>
                  <a:pt x="548" y="958"/>
                  <a:pt x="548" y="958"/>
                </a:cubicBezTo>
                <a:cubicBezTo>
                  <a:pt x="599" y="889"/>
                  <a:pt x="599" y="889"/>
                  <a:pt x="599" y="889"/>
                </a:cubicBezTo>
                <a:cubicBezTo>
                  <a:pt x="616" y="873"/>
                  <a:pt x="667" y="873"/>
                  <a:pt x="684" y="889"/>
                </a:cubicBezTo>
                <a:cubicBezTo>
                  <a:pt x="719" y="906"/>
                  <a:pt x="719" y="958"/>
                  <a:pt x="684" y="975"/>
                </a:cubicBezTo>
                <a:cubicBezTo>
                  <a:pt x="667" y="992"/>
                  <a:pt x="667" y="992"/>
                  <a:pt x="667" y="992"/>
                </a:cubicBezTo>
                <a:cubicBezTo>
                  <a:pt x="616" y="1061"/>
                  <a:pt x="616" y="1061"/>
                  <a:pt x="616" y="1061"/>
                </a:cubicBezTo>
                <a:cubicBezTo>
                  <a:pt x="564" y="1112"/>
                  <a:pt x="564" y="1112"/>
                  <a:pt x="564" y="1112"/>
                </a:cubicBezTo>
                <a:cubicBezTo>
                  <a:pt x="548" y="1129"/>
                  <a:pt x="496" y="1146"/>
                  <a:pt x="479" y="1112"/>
                </a:cubicBezTo>
                <a:close/>
                <a:moveTo>
                  <a:pt x="291" y="1026"/>
                </a:moveTo>
                <a:lnTo>
                  <a:pt x="291" y="1026"/>
                </a:lnTo>
                <a:cubicBezTo>
                  <a:pt x="274" y="1009"/>
                  <a:pt x="274" y="992"/>
                  <a:pt x="274" y="975"/>
                </a:cubicBezTo>
                <a:cubicBezTo>
                  <a:pt x="274" y="958"/>
                  <a:pt x="274" y="941"/>
                  <a:pt x="291" y="924"/>
                </a:cubicBezTo>
                <a:cubicBezTo>
                  <a:pt x="496" y="719"/>
                  <a:pt x="496" y="719"/>
                  <a:pt x="496" y="719"/>
                </a:cubicBezTo>
                <a:cubicBezTo>
                  <a:pt x="514" y="684"/>
                  <a:pt x="548" y="684"/>
                  <a:pt x="582" y="701"/>
                </a:cubicBezTo>
                <a:cubicBezTo>
                  <a:pt x="599" y="736"/>
                  <a:pt x="616" y="770"/>
                  <a:pt x="582" y="804"/>
                </a:cubicBezTo>
                <a:cubicBezTo>
                  <a:pt x="548" y="838"/>
                  <a:pt x="548" y="838"/>
                  <a:pt x="548" y="838"/>
                </a:cubicBezTo>
                <a:cubicBezTo>
                  <a:pt x="479" y="906"/>
                  <a:pt x="479" y="906"/>
                  <a:pt x="479" y="906"/>
                </a:cubicBezTo>
                <a:cubicBezTo>
                  <a:pt x="377" y="1009"/>
                  <a:pt x="377" y="1009"/>
                  <a:pt x="377" y="1009"/>
                </a:cubicBezTo>
                <a:cubicBezTo>
                  <a:pt x="359" y="1043"/>
                  <a:pt x="325" y="1043"/>
                  <a:pt x="291" y="1026"/>
                </a:cubicBezTo>
                <a:close/>
                <a:moveTo>
                  <a:pt x="205" y="821"/>
                </a:moveTo>
                <a:lnTo>
                  <a:pt x="205" y="821"/>
                </a:lnTo>
                <a:cubicBezTo>
                  <a:pt x="188" y="821"/>
                  <a:pt x="171" y="804"/>
                  <a:pt x="171" y="787"/>
                </a:cubicBezTo>
                <a:cubicBezTo>
                  <a:pt x="171" y="770"/>
                  <a:pt x="188" y="753"/>
                  <a:pt x="188" y="736"/>
                </a:cubicBezTo>
                <a:cubicBezTo>
                  <a:pt x="342" y="581"/>
                  <a:pt x="342" y="581"/>
                  <a:pt x="342" y="581"/>
                </a:cubicBezTo>
                <a:cubicBezTo>
                  <a:pt x="359" y="564"/>
                  <a:pt x="377" y="564"/>
                  <a:pt x="394" y="564"/>
                </a:cubicBezTo>
                <a:cubicBezTo>
                  <a:pt x="411" y="564"/>
                  <a:pt x="411" y="564"/>
                  <a:pt x="428" y="581"/>
                </a:cubicBezTo>
                <a:cubicBezTo>
                  <a:pt x="445" y="581"/>
                  <a:pt x="445" y="599"/>
                  <a:pt x="445" y="616"/>
                </a:cubicBezTo>
                <a:cubicBezTo>
                  <a:pt x="445" y="633"/>
                  <a:pt x="445" y="650"/>
                  <a:pt x="428" y="667"/>
                </a:cubicBezTo>
                <a:cubicBezTo>
                  <a:pt x="291" y="821"/>
                  <a:pt x="291" y="821"/>
                  <a:pt x="291" y="821"/>
                </a:cubicBezTo>
                <a:cubicBezTo>
                  <a:pt x="274" y="838"/>
                  <a:pt x="257" y="838"/>
                  <a:pt x="240" y="838"/>
                </a:cubicBezTo>
                <a:cubicBezTo>
                  <a:pt x="222" y="838"/>
                  <a:pt x="205" y="838"/>
                  <a:pt x="205" y="821"/>
                </a:cubicBezTo>
                <a:close/>
                <a:moveTo>
                  <a:pt x="1917" y="256"/>
                </a:moveTo>
                <a:lnTo>
                  <a:pt x="1917" y="256"/>
                </a:lnTo>
                <a:cubicBezTo>
                  <a:pt x="1763" y="68"/>
                  <a:pt x="1763" y="68"/>
                  <a:pt x="1763" y="68"/>
                </a:cubicBezTo>
                <a:cubicBezTo>
                  <a:pt x="1711" y="17"/>
                  <a:pt x="1626" y="0"/>
                  <a:pt x="1574" y="34"/>
                </a:cubicBezTo>
                <a:cubicBezTo>
                  <a:pt x="1454" y="119"/>
                  <a:pt x="1454" y="119"/>
                  <a:pt x="1454" y="119"/>
                </a:cubicBezTo>
                <a:cubicBezTo>
                  <a:pt x="1404" y="153"/>
                  <a:pt x="1352" y="153"/>
                  <a:pt x="1318" y="119"/>
                </a:cubicBezTo>
                <a:cubicBezTo>
                  <a:pt x="1215" y="68"/>
                  <a:pt x="1215" y="68"/>
                  <a:pt x="1215" y="68"/>
                </a:cubicBezTo>
                <a:cubicBezTo>
                  <a:pt x="1147" y="34"/>
                  <a:pt x="1061" y="34"/>
                  <a:pt x="993" y="68"/>
                </a:cubicBezTo>
                <a:cubicBezTo>
                  <a:pt x="975" y="85"/>
                  <a:pt x="975" y="85"/>
                  <a:pt x="975" y="85"/>
                </a:cubicBezTo>
                <a:cubicBezTo>
                  <a:pt x="941" y="85"/>
                  <a:pt x="941" y="85"/>
                  <a:pt x="941" y="85"/>
                </a:cubicBezTo>
                <a:cubicBezTo>
                  <a:pt x="873" y="34"/>
                  <a:pt x="770" y="17"/>
                  <a:pt x="684" y="68"/>
                </a:cubicBezTo>
                <a:cubicBezTo>
                  <a:pt x="650" y="85"/>
                  <a:pt x="650" y="85"/>
                  <a:pt x="650" y="85"/>
                </a:cubicBezTo>
                <a:cubicBezTo>
                  <a:pt x="582" y="119"/>
                  <a:pt x="514" y="119"/>
                  <a:pt x="445" y="85"/>
                </a:cubicBezTo>
                <a:cubicBezTo>
                  <a:pt x="428" y="68"/>
                  <a:pt x="428" y="68"/>
                  <a:pt x="428" y="68"/>
                </a:cubicBezTo>
                <a:cubicBezTo>
                  <a:pt x="359" y="34"/>
                  <a:pt x="257" y="34"/>
                  <a:pt x="205" y="103"/>
                </a:cubicBezTo>
                <a:cubicBezTo>
                  <a:pt x="34" y="290"/>
                  <a:pt x="34" y="290"/>
                  <a:pt x="34" y="290"/>
                </a:cubicBezTo>
                <a:cubicBezTo>
                  <a:pt x="17" y="325"/>
                  <a:pt x="0" y="359"/>
                  <a:pt x="0" y="393"/>
                </a:cubicBezTo>
                <a:cubicBezTo>
                  <a:pt x="17" y="427"/>
                  <a:pt x="34" y="462"/>
                  <a:pt x="51" y="496"/>
                </a:cubicBezTo>
                <a:cubicBezTo>
                  <a:pt x="205" y="616"/>
                  <a:pt x="205" y="616"/>
                  <a:pt x="205" y="616"/>
                </a:cubicBezTo>
                <a:cubicBezTo>
                  <a:pt x="137" y="684"/>
                  <a:pt x="137" y="684"/>
                  <a:pt x="137" y="684"/>
                </a:cubicBezTo>
                <a:cubicBezTo>
                  <a:pt x="120" y="719"/>
                  <a:pt x="103" y="753"/>
                  <a:pt x="103" y="787"/>
                </a:cubicBezTo>
                <a:cubicBezTo>
                  <a:pt x="103" y="821"/>
                  <a:pt x="120" y="856"/>
                  <a:pt x="154" y="889"/>
                </a:cubicBezTo>
                <a:cubicBezTo>
                  <a:pt x="171" y="906"/>
                  <a:pt x="188" y="906"/>
                  <a:pt x="205" y="924"/>
                </a:cubicBezTo>
                <a:cubicBezTo>
                  <a:pt x="205" y="941"/>
                  <a:pt x="205" y="958"/>
                  <a:pt x="205" y="975"/>
                </a:cubicBezTo>
                <a:cubicBezTo>
                  <a:pt x="205" y="1009"/>
                  <a:pt x="222" y="1043"/>
                  <a:pt x="240" y="1078"/>
                </a:cubicBezTo>
                <a:cubicBezTo>
                  <a:pt x="274" y="1095"/>
                  <a:pt x="308" y="1112"/>
                  <a:pt x="342" y="1112"/>
                </a:cubicBezTo>
                <a:cubicBezTo>
                  <a:pt x="359" y="1112"/>
                  <a:pt x="377" y="1112"/>
                  <a:pt x="377" y="1095"/>
                </a:cubicBezTo>
                <a:cubicBezTo>
                  <a:pt x="394" y="1129"/>
                  <a:pt x="411" y="1146"/>
                  <a:pt x="428" y="1163"/>
                </a:cubicBezTo>
                <a:cubicBezTo>
                  <a:pt x="445" y="1198"/>
                  <a:pt x="479" y="1215"/>
                  <a:pt x="514" y="1215"/>
                </a:cubicBezTo>
                <a:cubicBezTo>
                  <a:pt x="548" y="1215"/>
                  <a:pt x="564" y="1198"/>
                  <a:pt x="582" y="1198"/>
                </a:cubicBezTo>
                <a:cubicBezTo>
                  <a:pt x="599" y="1215"/>
                  <a:pt x="599" y="1232"/>
                  <a:pt x="633" y="1249"/>
                </a:cubicBezTo>
                <a:cubicBezTo>
                  <a:pt x="650" y="1266"/>
                  <a:pt x="684" y="1283"/>
                  <a:pt x="719" y="1283"/>
                </a:cubicBezTo>
                <a:cubicBezTo>
                  <a:pt x="753" y="1283"/>
                  <a:pt x="787" y="1266"/>
                  <a:pt x="821" y="1249"/>
                </a:cubicBezTo>
                <a:cubicBezTo>
                  <a:pt x="873" y="1180"/>
                  <a:pt x="873" y="1180"/>
                  <a:pt x="873" y="1180"/>
                </a:cubicBezTo>
                <a:cubicBezTo>
                  <a:pt x="975" y="1249"/>
                  <a:pt x="975" y="1249"/>
                  <a:pt x="975" y="1249"/>
                </a:cubicBezTo>
                <a:cubicBezTo>
                  <a:pt x="993" y="1283"/>
                  <a:pt x="1027" y="1283"/>
                  <a:pt x="1044" y="1283"/>
                </a:cubicBezTo>
                <a:cubicBezTo>
                  <a:pt x="1095" y="1283"/>
                  <a:pt x="1130" y="1266"/>
                  <a:pt x="1147" y="1249"/>
                </a:cubicBezTo>
                <a:cubicBezTo>
                  <a:pt x="1164" y="1232"/>
                  <a:pt x="1164" y="1215"/>
                  <a:pt x="1181" y="1198"/>
                </a:cubicBezTo>
                <a:cubicBezTo>
                  <a:pt x="1198" y="1215"/>
                  <a:pt x="1198" y="1215"/>
                  <a:pt x="1198" y="1215"/>
                </a:cubicBezTo>
                <a:cubicBezTo>
                  <a:pt x="1267" y="1266"/>
                  <a:pt x="1352" y="1266"/>
                  <a:pt x="1404" y="1215"/>
                </a:cubicBezTo>
                <a:cubicBezTo>
                  <a:pt x="1420" y="1198"/>
                  <a:pt x="1437" y="1163"/>
                  <a:pt x="1437" y="1146"/>
                </a:cubicBezTo>
                <a:cubicBezTo>
                  <a:pt x="1489" y="1146"/>
                  <a:pt x="1540" y="1146"/>
                  <a:pt x="1574" y="1095"/>
                </a:cubicBezTo>
                <a:cubicBezTo>
                  <a:pt x="1609" y="1061"/>
                  <a:pt x="1609" y="1026"/>
                  <a:pt x="1609" y="975"/>
                </a:cubicBezTo>
                <a:cubicBezTo>
                  <a:pt x="1626" y="975"/>
                  <a:pt x="1660" y="958"/>
                  <a:pt x="1677" y="941"/>
                </a:cubicBezTo>
                <a:cubicBezTo>
                  <a:pt x="1694" y="906"/>
                  <a:pt x="1711" y="873"/>
                  <a:pt x="1711" y="838"/>
                </a:cubicBezTo>
                <a:cubicBezTo>
                  <a:pt x="1711" y="804"/>
                  <a:pt x="1694" y="770"/>
                  <a:pt x="1660" y="753"/>
                </a:cubicBezTo>
                <a:lnTo>
                  <a:pt x="1660" y="753"/>
                </a:lnTo>
                <a:cubicBezTo>
                  <a:pt x="1900" y="462"/>
                  <a:pt x="1900" y="462"/>
                  <a:pt x="1900" y="462"/>
                </a:cubicBezTo>
                <a:cubicBezTo>
                  <a:pt x="1951" y="410"/>
                  <a:pt x="1951" y="325"/>
                  <a:pt x="1917" y="256"/>
                </a:cubicBezTo>
                <a:close/>
              </a:path>
            </a:pathLst>
          </a:custGeom>
          <a:solidFill>
            <a:srgbClr val="FF0000"/>
          </a:solidFill>
          <a:ln w="19050">
            <a:solidFill>
              <a:srgbClr val="C00000"/>
            </a:solid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3" name="Graphic 12" descr="USB">
            <a:extLst>
              <a:ext uri="{FF2B5EF4-FFF2-40B4-BE49-F238E27FC236}">
                <a16:creationId xmlns:a16="http://schemas.microsoft.com/office/drawing/2014/main" id="{C079587C-D52E-4B15-9402-09CDDF63148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41022" y="1418283"/>
            <a:ext cx="914400" cy="914400"/>
          </a:xfrm>
          <a:prstGeom prst="rect">
            <a:avLst/>
          </a:prstGeom>
        </p:spPr>
      </p:pic>
      <p:pic>
        <p:nvPicPr>
          <p:cNvPr id="15" name="Graphic 14" descr="Long sleeve shirt">
            <a:extLst>
              <a:ext uri="{FF2B5EF4-FFF2-40B4-BE49-F238E27FC236}">
                <a16:creationId xmlns:a16="http://schemas.microsoft.com/office/drawing/2014/main" id="{9610D9C6-AEAF-4E0D-B8EC-1864526FED4F}"/>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519891" y="4002626"/>
            <a:ext cx="914400" cy="914400"/>
          </a:xfrm>
          <a:prstGeom prst="rect">
            <a:avLst/>
          </a:prstGeom>
        </p:spPr>
      </p:pic>
      <p:pic>
        <p:nvPicPr>
          <p:cNvPr id="17" name="Graphic 16" descr="Clapping hands">
            <a:extLst>
              <a:ext uri="{FF2B5EF4-FFF2-40B4-BE49-F238E27FC236}">
                <a16:creationId xmlns:a16="http://schemas.microsoft.com/office/drawing/2014/main" id="{D074D2C2-586F-48BD-948E-0DA8AAF7573B}"/>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3877107" y="5346257"/>
            <a:ext cx="914400" cy="914400"/>
          </a:xfrm>
          <a:prstGeom prst="rect">
            <a:avLst/>
          </a:prstGeom>
        </p:spPr>
      </p:pic>
      <p:sp>
        <p:nvSpPr>
          <p:cNvPr id="47" name="Freeform 52">
            <a:extLst>
              <a:ext uri="{FF2B5EF4-FFF2-40B4-BE49-F238E27FC236}">
                <a16:creationId xmlns:a16="http://schemas.microsoft.com/office/drawing/2014/main" id="{E401B9A8-A5EF-4C29-A1EF-209FB51E2307}"/>
              </a:ext>
            </a:extLst>
          </p:cNvPr>
          <p:cNvSpPr>
            <a:spLocks noChangeArrowheads="1"/>
          </p:cNvSpPr>
          <p:nvPr/>
        </p:nvSpPr>
        <p:spPr bwMode="auto">
          <a:xfrm>
            <a:off x="933848" y="4101861"/>
            <a:ext cx="1013360" cy="533400"/>
          </a:xfrm>
          <a:custGeom>
            <a:avLst/>
            <a:gdLst>
              <a:gd name="T0" fmla="*/ 68 w 1969"/>
              <a:gd name="T1" fmla="*/ 719 h 891"/>
              <a:gd name="T2" fmla="*/ 1318 w 1969"/>
              <a:gd name="T3" fmla="*/ 753 h 891"/>
              <a:gd name="T4" fmla="*/ 1899 w 1969"/>
              <a:gd name="T5" fmla="*/ 736 h 891"/>
              <a:gd name="T6" fmla="*/ 68 w 1969"/>
              <a:gd name="T7" fmla="*/ 805 h 891"/>
              <a:gd name="T8" fmla="*/ 102 w 1969"/>
              <a:gd name="T9" fmla="*/ 154 h 891"/>
              <a:gd name="T10" fmla="*/ 171 w 1969"/>
              <a:gd name="T11" fmla="*/ 137 h 891"/>
              <a:gd name="T12" fmla="*/ 411 w 1969"/>
              <a:gd name="T13" fmla="*/ 291 h 891"/>
              <a:gd name="T14" fmla="*/ 838 w 1969"/>
              <a:gd name="T15" fmla="*/ 103 h 891"/>
              <a:gd name="T16" fmla="*/ 907 w 1969"/>
              <a:gd name="T17" fmla="*/ 69 h 891"/>
              <a:gd name="T18" fmla="*/ 958 w 1969"/>
              <a:gd name="T19" fmla="*/ 223 h 891"/>
              <a:gd name="T20" fmla="*/ 975 w 1969"/>
              <a:gd name="T21" fmla="*/ 274 h 891"/>
              <a:gd name="T22" fmla="*/ 1078 w 1969"/>
              <a:gd name="T23" fmla="*/ 189 h 891"/>
              <a:gd name="T24" fmla="*/ 1095 w 1969"/>
              <a:gd name="T25" fmla="*/ 325 h 891"/>
              <a:gd name="T26" fmla="*/ 1112 w 1969"/>
              <a:gd name="T27" fmla="*/ 359 h 891"/>
              <a:gd name="T28" fmla="*/ 1215 w 1969"/>
              <a:gd name="T29" fmla="*/ 274 h 891"/>
              <a:gd name="T30" fmla="*/ 1215 w 1969"/>
              <a:gd name="T31" fmla="*/ 411 h 891"/>
              <a:gd name="T32" fmla="*/ 1249 w 1969"/>
              <a:gd name="T33" fmla="*/ 462 h 891"/>
              <a:gd name="T34" fmla="*/ 1335 w 1969"/>
              <a:gd name="T35" fmla="*/ 359 h 891"/>
              <a:gd name="T36" fmla="*/ 1472 w 1969"/>
              <a:gd name="T37" fmla="*/ 445 h 891"/>
              <a:gd name="T38" fmla="*/ 1899 w 1969"/>
              <a:gd name="T39" fmla="*/ 582 h 891"/>
              <a:gd name="T40" fmla="*/ 1438 w 1969"/>
              <a:gd name="T41" fmla="*/ 650 h 891"/>
              <a:gd name="T42" fmla="*/ 958 w 1969"/>
              <a:gd name="T43" fmla="*/ 548 h 891"/>
              <a:gd name="T44" fmla="*/ 102 w 1969"/>
              <a:gd name="T45" fmla="*/ 445 h 891"/>
              <a:gd name="T46" fmla="*/ 102 w 1969"/>
              <a:gd name="T47" fmla="*/ 548 h 891"/>
              <a:gd name="T48" fmla="*/ 102 w 1969"/>
              <a:gd name="T49" fmla="*/ 548 h 891"/>
              <a:gd name="T50" fmla="*/ 479 w 1969"/>
              <a:gd name="T51" fmla="*/ 496 h 891"/>
              <a:gd name="T52" fmla="*/ 1146 w 1969"/>
              <a:gd name="T53" fmla="*/ 685 h 891"/>
              <a:gd name="T54" fmla="*/ 68 w 1969"/>
              <a:gd name="T55" fmla="*/ 650 h 891"/>
              <a:gd name="T56" fmla="*/ 1318 w 1969"/>
              <a:gd name="T57" fmla="*/ 890 h 891"/>
              <a:gd name="T58" fmla="*/ 1951 w 1969"/>
              <a:gd name="T59" fmla="*/ 753 h 891"/>
              <a:gd name="T60" fmla="*/ 1951 w 1969"/>
              <a:gd name="T61" fmla="*/ 565 h 891"/>
              <a:gd name="T62" fmla="*/ 1489 w 1969"/>
              <a:gd name="T63" fmla="*/ 376 h 891"/>
              <a:gd name="T64" fmla="*/ 924 w 1969"/>
              <a:gd name="T65" fmla="*/ 17 h 891"/>
              <a:gd name="T66" fmla="*/ 445 w 1969"/>
              <a:gd name="T67" fmla="*/ 223 h 891"/>
              <a:gd name="T68" fmla="*/ 68 w 1969"/>
              <a:gd name="T69" fmla="*/ 103 h 891"/>
              <a:gd name="T70" fmla="*/ 51 w 1969"/>
              <a:gd name="T71" fmla="*/ 531 h 891"/>
              <a:gd name="T72" fmla="*/ 17 w 1969"/>
              <a:gd name="T73" fmla="*/ 839 h 891"/>
              <a:gd name="T74" fmla="*/ 1095 w 1969"/>
              <a:gd name="T75" fmla="*/ 890 h 8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969" h="891">
                <a:moveTo>
                  <a:pt x="68" y="719"/>
                </a:moveTo>
                <a:lnTo>
                  <a:pt x="68" y="719"/>
                </a:lnTo>
                <a:cubicBezTo>
                  <a:pt x="1095" y="736"/>
                  <a:pt x="1095" y="736"/>
                  <a:pt x="1095" y="736"/>
                </a:cubicBezTo>
                <a:cubicBezTo>
                  <a:pt x="1112" y="736"/>
                  <a:pt x="1198" y="753"/>
                  <a:pt x="1318" y="753"/>
                </a:cubicBezTo>
                <a:cubicBezTo>
                  <a:pt x="1523" y="753"/>
                  <a:pt x="1780" y="736"/>
                  <a:pt x="1899" y="650"/>
                </a:cubicBezTo>
                <a:cubicBezTo>
                  <a:pt x="1899" y="736"/>
                  <a:pt x="1899" y="736"/>
                  <a:pt x="1899" y="736"/>
                </a:cubicBezTo>
                <a:cubicBezTo>
                  <a:pt x="1780" y="839"/>
                  <a:pt x="1283" y="839"/>
                  <a:pt x="1095" y="822"/>
                </a:cubicBezTo>
                <a:cubicBezTo>
                  <a:pt x="68" y="805"/>
                  <a:pt x="68" y="805"/>
                  <a:pt x="68" y="805"/>
                </a:cubicBezTo>
                <a:cubicBezTo>
                  <a:pt x="68" y="770"/>
                  <a:pt x="68" y="753"/>
                  <a:pt x="68" y="719"/>
                </a:cubicBezTo>
                <a:close/>
                <a:moveTo>
                  <a:pt x="102" y="154"/>
                </a:moveTo>
                <a:lnTo>
                  <a:pt x="102" y="154"/>
                </a:lnTo>
                <a:cubicBezTo>
                  <a:pt x="119" y="137"/>
                  <a:pt x="137" y="137"/>
                  <a:pt x="171" y="137"/>
                </a:cubicBezTo>
                <a:cubicBezTo>
                  <a:pt x="291" y="154"/>
                  <a:pt x="411" y="274"/>
                  <a:pt x="411" y="274"/>
                </a:cubicBezTo>
                <a:cubicBezTo>
                  <a:pt x="411" y="291"/>
                  <a:pt x="411" y="291"/>
                  <a:pt x="411" y="291"/>
                </a:cubicBezTo>
                <a:cubicBezTo>
                  <a:pt x="428" y="291"/>
                  <a:pt x="428" y="291"/>
                  <a:pt x="428" y="291"/>
                </a:cubicBezTo>
                <a:cubicBezTo>
                  <a:pt x="565" y="308"/>
                  <a:pt x="804" y="120"/>
                  <a:pt x="838" y="103"/>
                </a:cubicBezTo>
                <a:lnTo>
                  <a:pt x="838" y="103"/>
                </a:lnTo>
                <a:cubicBezTo>
                  <a:pt x="872" y="69"/>
                  <a:pt x="907" y="69"/>
                  <a:pt x="907" y="69"/>
                </a:cubicBezTo>
                <a:cubicBezTo>
                  <a:pt x="1027" y="154"/>
                  <a:pt x="1027" y="154"/>
                  <a:pt x="1027" y="154"/>
                </a:cubicBezTo>
                <a:cubicBezTo>
                  <a:pt x="958" y="223"/>
                  <a:pt x="958" y="223"/>
                  <a:pt x="958" y="223"/>
                </a:cubicBezTo>
                <a:cubicBezTo>
                  <a:pt x="941" y="239"/>
                  <a:pt x="941" y="257"/>
                  <a:pt x="958" y="274"/>
                </a:cubicBezTo>
                <a:lnTo>
                  <a:pt x="975" y="274"/>
                </a:lnTo>
                <a:cubicBezTo>
                  <a:pt x="992" y="274"/>
                  <a:pt x="992" y="274"/>
                  <a:pt x="1009" y="274"/>
                </a:cubicBezTo>
                <a:cubicBezTo>
                  <a:pt x="1078" y="189"/>
                  <a:pt x="1078" y="189"/>
                  <a:pt x="1078" y="189"/>
                </a:cubicBezTo>
                <a:cubicBezTo>
                  <a:pt x="1146" y="239"/>
                  <a:pt x="1146" y="239"/>
                  <a:pt x="1146" y="239"/>
                </a:cubicBezTo>
                <a:cubicBezTo>
                  <a:pt x="1095" y="325"/>
                  <a:pt x="1095" y="325"/>
                  <a:pt x="1095" y="325"/>
                </a:cubicBezTo>
                <a:cubicBezTo>
                  <a:pt x="1078" y="325"/>
                  <a:pt x="1078" y="342"/>
                  <a:pt x="1095" y="359"/>
                </a:cubicBezTo>
                <a:lnTo>
                  <a:pt x="1112" y="359"/>
                </a:lnTo>
                <a:lnTo>
                  <a:pt x="1129" y="359"/>
                </a:lnTo>
                <a:cubicBezTo>
                  <a:pt x="1215" y="274"/>
                  <a:pt x="1215" y="274"/>
                  <a:pt x="1215" y="274"/>
                </a:cubicBezTo>
                <a:cubicBezTo>
                  <a:pt x="1301" y="325"/>
                  <a:pt x="1301" y="325"/>
                  <a:pt x="1301" y="325"/>
                </a:cubicBezTo>
                <a:cubicBezTo>
                  <a:pt x="1215" y="411"/>
                  <a:pt x="1215" y="411"/>
                  <a:pt x="1215" y="411"/>
                </a:cubicBezTo>
                <a:cubicBezTo>
                  <a:pt x="1215" y="411"/>
                  <a:pt x="1215" y="428"/>
                  <a:pt x="1215" y="445"/>
                </a:cubicBezTo>
                <a:cubicBezTo>
                  <a:pt x="1232" y="445"/>
                  <a:pt x="1232" y="462"/>
                  <a:pt x="1249" y="462"/>
                </a:cubicBezTo>
                <a:lnTo>
                  <a:pt x="1266" y="445"/>
                </a:lnTo>
                <a:cubicBezTo>
                  <a:pt x="1335" y="359"/>
                  <a:pt x="1335" y="359"/>
                  <a:pt x="1335" y="359"/>
                </a:cubicBezTo>
                <a:cubicBezTo>
                  <a:pt x="1472" y="445"/>
                  <a:pt x="1472" y="445"/>
                  <a:pt x="1472" y="445"/>
                </a:cubicBezTo>
                <a:lnTo>
                  <a:pt x="1472" y="445"/>
                </a:lnTo>
                <a:cubicBezTo>
                  <a:pt x="1797" y="496"/>
                  <a:pt x="1882" y="531"/>
                  <a:pt x="1899" y="548"/>
                </a:cubicBezTo>
                <a:cubicBezTo>
                  <a:pt x="1899" y="582"/>
                  <a:pt x="1899" y="582"/>
                  <a:pt x="1899" y="582"/>
                </a:cubicBezTo>
                <a:cubicBezTo>
                  <a:pt x="1728" y="685"/>
                  <a:pt x="1438" y="650"/>
                  <a:pt x="1438" y="650"/>
                </a:cubicBezTo>
                <a:lnTo>
                  <a:pt x="1438" y="650"/>
                </a:lnTo>
                <a:cubicBezTo>
                  <a:pt x="1146" y="668"/>
                  <a:pt x="958" y="548"/>
                  <a:pt x="958" y="548"/>
                </a:cubicBezTo>
                <a:lnTo>
                  <a:pt x="958" y="548"/>
                </a:lnTo>
                <a:cubicBezTo>
                  <a:pt x="770" y="445"/>
                  <a:pt x="496" y="445"/>
                  <a:pt x="479" y="445"/>
                </a:cubicBezTo>
                <a:cubicBezTo>
                  <a:pt x="102" y="445"/>
                  <a:pt x="102" y="445"/>
                  <a:pt x="102" y="445"/>
                </a:cubicBezTo>
                <a:cubicBezTo>
                  <a:pt x="85" y="308"/>
                  <a:pt x="85" y="171"/>
                  <a:pt x="102" y="154"/>
                </a:cubicBezTo>
                <a:close/>
                <a:moveTo>
                  <a:pt x="102" y="548"/>
                </a:moveTo>
                <a:lnTo>
                  <a:pt x="102" y="548"/>
                </a:lnTo>
                <a:lnTo>
                  <a:pt x="102" y="548"/>
                </a:lnTo>
                <a:cubicBezTo>
                  <a:pt x="102" y="496"/>
                  <a:pt x="102" y="496"/>
                  <a:pt x="102" y="496"/>
                </a:cubicBezTo>
                <a:cubicBezTo>
                  <a:pt x="479" y="496"/>
                  <a:pt x="479" y="496"/>
                  <a:pt x="479" y="496"/>
                </a:cubicBezTo>
                <a:cubicBezTo>
                  <a:pt x="479" y="496"/>
                  <a:pt x="753" y="513"/>
                  <a:pt x="924" y="599"/>
                </a:cubicBezTo>
                <a:cubicBezTo>
                  <a:pt x="941" y="599"/>
                  <a:pt x="1009" y="650"/>
                  <a:pt x="1146" y="685"/>
                </a:cubicBezTo>
                <a:cubicBezTo>
                  <a:pt x="1129" y="685"/>
                  <a:pt x="1112" y="685"/>
                  <a:pt x="1095" y="685"/>
                </a:cubicBezTo>
                <a:cubicBezTo>
                  <a:pt x="68" y="650"/>
                  <a:pt x="68" y="650"/>
                  <a:pt x="68" y="650"/>
                </a:cubicBezTo>
                <a:cubicBezTo>
                  <a:pt x="68" y="616"/>
                  <a:pt x="102" y="565"/>
                  <a:pt x="102" y="548"/>
                </a:cubicBezTo>
                <a:close/>
                <a:moveTo>
                  <a:pt x="1318" y="890"/>
                </a:moveTo>
                <a:lnTo>
                  <a:pt x="1318" y="890"/>
                </a:lnTo>
                <a:cubicBezTo>
                  <a:pt x="1540" y="890"/>
                  <a:pt x="1865" y="873"/>
                  <a:pt x="1951" y="753"/>
                </a:cubicBezTo>
                <a:cubicBezTo>
                  <a:pt x="1968" y="753"/>
                  <a:pt x="1968" y="753"/>
                  <a:pt x="1968" y="753"/>
                </a:cubicBezTo>
                <a:cubicBezTo>
                  <a:pt x="1951" y="565"/>
                  <a:pt x="1951" y="565"/>
                  <a:pt x="1951" y="565"/>
                </a:cubicBezTo>
                <a:cubicBezTo>
                  <a:pt x="1951" y="531"/>
                  <a:pt x="1951" y="531"/>
                  <a:pt x="1951" y="531"/>
                </a:cubicBezTo>
                <a:cubicBezTo>
                  <a:pt x="1951" y="513"/>
                  <a:pt x="1951" y="462"/>
                  <a:pt x="1489" y="376"/>
                </a:cubicBezTo>
                <a:cubicBezTo>
                  <a:pt x="924" y="17"/>
                  <a:pt x="924" y="17"/>
                  <a:pt x="924" y="17"/>
                </a:cubicBezTo>
                <a:lnTo>
                  <a:pt x="924" y="17"/>
                </a:lnTo>
                <a:cubicBezTo>
                  <a:pt x="924" y="17"/>
                  <a:pt x="855" y="0"/>
                  <a:pt x="787" y="52"/>
                </a:cubicBezTo>
                <a:cubicBezTo>
                  <a:pt x="719" y="103"/>
                  <a:pt x="530" y="223"/>
                  <a:pt x="445" y="223"/>
                </a:cubicBezTo>
                <a:cubicBezTo>
                  <a:pt x="411" y="206"/>
                  <a:pt x="291" y="103"/>
                  <a:pt x="188" y="86"/>
                </a:cubicBezTo>
                <a:cubicBezTo>
                  <a:pt x="154" y="69"/>
                  <a:pt x="102" y="69"/>
                  <a:pt x="68" y="103"/>
                </a:cubicBezTo>
                <a:cubicBezTo>
                  <a:pt x="17" y="154"/>
                  <a:pt x="17" y="239"/>
                  <a:pt x="51" y="513"/>
                </a:cubicBezTo>
                <a:cubicBezTo>
                  <a:pt x="51" y="531"/>
                  <a:pt x="51" y="531"/>
                  <a:pt x="51" y="531"/>
                </a:cubicBezTo>
                <a:cubicBezTo>
                  <a:pt x="51" y="548"/>
                  <a:pt x="34" y="548"/>
                  <a:pt x="34" y="565"/>
                </a:cubicBezTo>
                <a:cubicBezTo>
                  <a:pt x="34" y="582"/>
                  <a:pt x="0" y="650"/>
                  <a:pt x="17" y="839"/>
                </a:cubicBezTo>
                <a:cubicBezTo>
                  <a:pt x="17" y="873"/>
                  <a:pt x="17" y="873"/>
                  <a:pt x="17" y="873"/>
                </a:cubicBezTo>
                <a:cubicBezTo>
                  <a:pt x="1095" y="890"/>
                  <a:pt x="1095" y="890"/>
                  <a:pt x="1095" y="890"/>
                </a:cubicBezTo>
                <a:cubicBezTo>
                  <a:pt x="1112" y="890"/>
                  <a:pt x="1198" y="890"/>
                  <a:pt x="1318" y="890"/>
                </a:cubicBezTo>
                <a:close/>
              </a:path>
            </a:pathLst>
          </a:custGeom>
          <a:solidFill>
            <a:srgbClr val="FF0000"/>
          </a:solidFill>
          <a:ln w="19050">
            <a:solidFill>
              <a:srgbClr val="C00000"/>
            </a:solid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TextBox 17">
            <a:extLst>
              <a:ext uri="{FF2B5EF4-FFF2-40B4-BE49-F238E27FC236}">
                <a16:creationId xmlns:a16="http://schemas.microsoft.com/office/drawing/2014/main" id="{11C13546-B9C8-4FDE-92AB-2671750E1D15}"/>
              </a:ext>
            </a:extLst>
          </p:cNvPr>
          <p:cNvSpPr txBox="1"/>
          <p:nvPr/>
        </p:nvSpPr>
        <p:spPr>
          <a:xfrm>
            <a:off x="7693507" y="2706270"/>
            <a:ext cx="3977792" cy="307777"/>
          </a:xfrm>
          <a:prstGeom prst="rect">
            <a:avLst/>
          </a:prstGeom>
          <a:noFill/>
        </p:spPr>
        <p:txBody>
          <a:bodyPr wrap="square" lIns="0" tIns="0" rIns="0" bIns="0" rtlCol="0" anchor="t">
            <a:spAutoFit/>
          </a:bodyPr>
          <a:lstStyle/>
          <a:p>
            <a:pPr marL="0" marR="0" lvl="0" indent="0" algn="l" defTabSz="914400" rtl="0" eaLnBrk="1" fontAlgn="auto" latinLnBrk="0" hangingPunct="1">
              <a:lnSpc>
                <a:spcPct val="100000"/>
              </a:lnSpc>
              <a:spcBef>
                <a:spcPts val="0"/>
              </a:spcBef>
              <a:spcAft>
                <a:spcPts val="1600"/>
              </a:spcAft>
              <a:buClrTx/>
              <a:buSzTx/>
              <a:buFontTx/>
              <a:buNone/>
              <a:tabLst/>
              <a:defRPr/>
            </a:pPr>
            <a:r>
              <a:rPr kumimoji="0" lang="en-US" sz="2000" b="1" i="0" u="none" strike="noStrike" kern="1200" cap="none" spc="0" normalizeH="0" baseline="0" noProof="0" dirty="0">
                <a:ln>
                  <a:noFill/>
                </a:ln>
                <a:solidFill>
                  <a:srgbClr val="2747FC"/>
                </a:solidFill>
                <a:effectLst/>
                <a:uLnTx/>
                <a:uFillTx/>
                <a:latin typeface="Poppins"/>
                <a:ea typeface="Source Sans Pro"/>
                <a:cs typeface="Poppins"/>
              </a:rPr>
              <a:t>Roll with the IT punches</a:t>
            </a:r>
            <a:endParaRPr lang="en-US" sz="2000" b="1" i="0" u="none" strike="noStrike" kern="1200" cap="none" spc="0" normalizeH="0" baseline="0" noProof="0" dirty="0">
              <a:ln>
                <a:noFill/>
              </a:ln>
              <a:solidFill>
                <a:srgbClr val="2747FC"/>
              </a:solidFill>
              <a:effectLst/>
              <a:uLnTx/>
              <a:uFillTx/>
              <a:latin typeface="Poppins"/>
              <a:ea typeface="Source Sans Pro"/>
              <a:cs typeface="Poppins"/>
            </a:endParaRPr>
          </a:p>
        </p:txBody>
      </p:sp>
      <p:sp>
        <p:nvSpPr>
          <p:cNvPr id="19" name="TextBox 18">
            <a:extLst>
              <a:ext uri="{FF2B5EF4-FFF2-40B4-BE49-F238E27FC236}">
                <a16:creationId xmlns:a16="http://schemas.microsoft.com/office/drawing/2014/main" id="{D3C7F882-EAA3-411C-BD88-BBB1BF3ECBB4}"/>
              </a:ext>
            </a:extLst>
          </p:cNvPr>
          <p:cNvSpPr txBox="1"/>
          <p:nvPr/>
        </p:nvSpPr>
        <p:spPr>
          <a:xfrm>
            <a:off x="7701134" y="3114180"/>
            <a:ext cx="3318990" cy="628762"/>
          </a:xfrm>
          <a:prstGeom prst="rect">
            <a:avLst/>
          </a:prstGeom>
          <a:noFill/>
        </p:spPr>
        <p:txBody>
          <a:bodyPr wrap="square" lIns="0" tIns="0" rIns="0" bIns="0" rtlCol="0" anchor="t">
            <a:spAutoFit/>
          </a:bodyPr>
          <a:lstStyle/>
          <a:p>
            <a:pPr marL="0" marR="0" lvl="0" indent="-608965" algn="l" defTabSz="914400" rtl="0" eaLnBrk="1" fontAlgn="auto" latinLnBrk="0" hangingPunct="1">
              <a:lnSpc>
                <a:spcPts val="2500"/>
              </a:lnSpc>
              <a:spcBef>
                <a:spcPts val="0"/>
              </a:spcBef>
              <a:spcAft>
                <a:spcPts val="0"/>
              </a:spcAft>
              <a:buClrTx/>
              <a:buSzTx/>
              <a:buFontTx/>
              <a:buNone/>
              <a:tabLst/>
              <a:defRPr/>
            </a:pPr>
            <a:r>
              <a:rPr kumimoji="0" lang="ms-MY" sz="2000" b="0" i="0" u="none" strike="noStrike" kern="1200" cap="none" spc="0" normalizeH="0" baseline="0" noProof="0" dirty="0">
                <a:ln>
                  <a:noFill/>
                </a:ln>
                <a:solidFill>
                  <a:srgbClr val="000000"/>
                </a:solidFill>
                <a:effectLst/>
                <a:uLnTx/>
                <a:uFillTx/>
                <a:latin typeface="Poppins"/>
                <a:ea typeface="Source Sans Pro Light"/>
                <a:cs typeface="Poppins"/>
              </a:rPr>
              <a:t>Enjoy watching us model live IT troubleshooting</a:t>
            </a:r>
            <a:endParaRPr lang="ms-MY" sz="2000" b="0" i="0" u="none" strike="noStrike" kern="1200" cap="none" spc="0" normalizeH="0" baseline="0" noProof="0" dirty="0">
              <a:ln>
                <a:noFill/>
              </a:ln>
              <a:solidFill>
                <a:srgbClr val="000000"/>
              </a:solidFill>
              <a:effectLst/>
              <a:uLnTx/>
              <a:uFillTx/>
              <a:latin typeface="Poppins"/>
              <a:ea typeface="Source Sans Pro Light"/>
              <a:cs typeface="Poppins"/>
            </a:endParaRPr>
          </a:p>
        </p:txBody>
      </p:sp>
      <p:sp>
        <p:nvSpPr>
          <p:cNvPr id="22" name="TextBox 21">
            <a:extLst>
              <a:ext uri="{FF2B5EF4-FFF2-40B4-BE49-F238E27FC236}">
                <a16:creationId xmlns:a16="http://schemas.microsoft.com/office/drawing/2014/main" id="{BBE7BC39-4A90-4CBD-B6C6-D891E7DC0EA3}"/>
              </a:ext>
            </a:extLst>
          </p:cNvPr>
          <p:cNvSpPr txBox="1"/>
          <p:nvPr/>
        </p:nvSpPr>
        <p:spPr>
          <a:xfrm>
            <a:off x="2135960" y="4535978"/>
            <a:ext cx="3722512" cy="632866"/>
          </a:xfrm>
          <a:prstGeom prst="rect">
            <a:avLst/>
          </a:prstGeom>
          <a:noFill/>
        </p:spPr>
        <p:txBody>
          <a:bodyPr wrap="square" lIns="0" tIns="0" rIns="0" bIns="0" rtlCol="0" anchor="t">
            <a:spAutoFit/>
          </a:bodyPr>
          <a:lstStyle/>
          <a:p>
            <a:pPr marL="0" marR="0" lvl="0" indent="-608965" algn="l" defTabSz="914400" rtl="0" eaLnBrk="1" fontAlgn="auto" latinLnBrk="0" hangingPunct="1">
              <a:lnSpc>
                <a:spcPts val="2500"/>
              </a:lnSpc>
              <a:spcBef>
                <a:spcPts val="0"/>
              </a:spcBef>
              <a:spcAft>
                <a:spcPts val="0"/>
              </a:spcAft>
              <a:buClrTx/>
              <a:buSzTx/>
              <a:buFontTx/>
              <a:buNone/>
              <a:tabLst/>
              <a:defRPr/>
            </a:pPr>
            <a:r>
              <a:rPr kumimoji="0" lang="ms-MY" sz="2000" b="0" i="0" u="none" strike="noStrike" kern="1200" cap="none" spc="0" normalizeH="0" baseline="0" noProof="0" dirty="0">
                <a:ln>
                  <a:noFill/>
                </a:ln>
                <a:solidFill>
                  <a:srgbClr val="000000"/>
                </a:solidFill>
                <a:effectLst/>
                <a:uLnTx/>
                <a:uFillTx/>
                <a:latin typeface="Poppins"/>
                <a:ea typeface="Source Sans Pro Light"/>
                <a:cs typeface="Poppins"/>
              </a:rPr>
              <a:t>Check your own engagement level</a:t>
            </a:r>
            <a:endParaRPr kumimoji="0" lang="ms-MY" sz="2000" b="0" i="0" u="none" strike="noStrike" kern="1200" cap="none" spc="0" normalizeH="0" baseline="0" noProof="0" dirty="0">
              <a:ln>
                <a:noFill/>
              </a:ln>
              <a:solidFill>
                <a:prstClr val="black"/>
              </a:solidFill>
              <a:effectLst/>
              <a:uLnTx/>
              <a:uFillTx/>
              <a:latin typeface="Poppins"/>
              <a:ea typeface="Source Sans Pro Light"/>
              <a:cs typeface="Poppins"/>
            </a:endParaRPr>
          </a:p>
        </p:txBody>
      </p:sp>
      <p:sp>
        <p:nvSpPr>
          <p:cNvPr id="25" name="TextBox 24">
            <a:extLst>
              <a:ext uri="{FF2B5EF4-FFF2-40B4-BE49-F238E27FC236}">
                <a16:creationId xmlns:a16="http://schemas.microsoft.com/office/drawing/2014/main" id="{9797C76F-A762-44CD-996D-572DEB693A00}"/>
              </a:ext>
            </a:extLst>
          </p:cNvPr>
          <p:cNvSpPr txBox="1"/>
          <p:nvPr/>
        </p:nvSpPr>
        <p:spPr>
          <a:xfrm>
            <a:off x="7617001" y="1960528"/>
            <a:ext cx="4133259" cy="632866"/>
          </a:xfrm>
          <a:prstGeom prst="rect">
            <a:avLst/>
          </a:prstGeom>
          <a:noFill/>
        </p:spPr>
        <p:txBody>
          <a:bodyPr wrap="square" lIns="0" tIns="0" rIns="0" bIns="0" rtlCol="0" anchor="t">
            <a:spAutoFit/>
          </a:bodyPr>
          <a:lstStyle/>
          <a:p>
            <a:pPr marL="0" marR="0" lvl="0" indent="-608965" algn="l" defTabSz="914400" rtl="0" eaLnBrk="1" fontAlgn="auto" latinLnBrk="0" hangingPunct="1">
              <a:lnSpc>
                <a:spcPts val="2500"/>
              </a:lnSpc>
              <a:spcBef>
                <a:spcPts val="0"/>
              </a:spcBef>
              <a:spcAft>
                <a:spcPts val="0"/>
              </a:spcAft>
              <a:buClrTx/>
              <a:buSzTx/>
              <a:buFontTx/>
              <a:buNone/>
              <a:tabLst/>
              <a:defRPr/>
            </a:pPr>
            <a:r>
              <a:rPr kumimoji="0" lang="ms-MY" sz="2000" b="0" i="0" u="none" strike="noStrike" kern="1200" cap="none" spc="0" normalizeH="0" baseline="0" noProof="0" dirty="0">
                <a:ln>
                  <a:noFill/>
                </a:ln>
                <a:solidFill>
                  <a:srgbClr val="000000"/>
                </a:solidFill>
                <a:effectLst/>
                <a:uLnTx/>
                <a:uFillTx/>
                <a:latin typeface="Poppins"/>
                <a:ea typeface="Source Sans Pro Light"/>
                <a:cs typeface="Poppins"/>
              </a:rPr>
              <a:t>Mute, unmute, camera on, chat, annotate and answer polls</a:t>
            </a:r>
            <a:endParaRPr lang="ms-MY" sz="2000" b="0" i="0" u="none" strike="noStrike" kern="1200" cap="none" spc="0" normalizeH="0" baseline="0" noProof="0" dirty="0">
              <a:ln>
                <a:noFill/>
              </a:ln>
              <a:solidFill>
                <a:srgbClr val="000000"/>
              </a:solidFill>
              <a:effectLst/>
              <a:uLnTx/>
              <a:uFillTx/>
              <a:latin typeface="Poppins"/>
              <a:ea typeface="Source Sans Pro Light"/>
              <a:cs typeface="Poppins"/>
            </a:endParaRPr>
          </a:p>
        </p:txBody>
      </p:sp>
      <p:pic>
        <p:nvPicPr>
          <p:cNvPr id="4" name="Graphic 3" descr="Radio microphone">
            <a:extLst>
              <a:ext uri="{FF2B5EF4-FFF2-40B4-BE49-F238E27FC236}">
                <a16:creationId xmlns:a16="http://schemas.microsoft.com/office/drawing/2014/main" id="{3FBC583A-E5A7-4F8C-BA61-E85CFCED7594}"/>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6511159" y="1584434"/>
            <a:ext cx="914400" cy="914400"/>
          </a:xfrm>
          <a:prstGeom prst="rect">
            <a:avLst/>
          </a:prstGeom>
        </p:spPr>
      </p:pic>
      <p:sp>
        <p:nvSpPr>
          <p:cNvPr id="28" name="TextBox 27">
            <a:extLst>
              <a:ext uri="{FF2B5EF4-FFF2-40B4-BE49-F238E27FC236}">
                <a16:creationId xmlns:a16="http://schemas.microsoft.com/office/drawing/2014/main" id="{A3F4C806-B879-40E9-8006-51591A3D7422}"/>
              </a:ext>
            </a:extLst>
          </p:cNvPr>
          <p:cNvSpPr txBox="1"/>
          <p:nvPr/>
        </p:nvSpPr>
        <p:spPr>
          <a:xfrm>
            <a:off x="7614166" y="1563128"/>
            <a:ext cx="2531142" cy="307777"/>
          </a:xfrm>
          <a:prstGeom prst="rect">
            <a:avLst/>
          </a:prstGeom>
          <a:noFill/>
        </p:spPr>
        <p:txBody>
          <a:bodyPr wrap="none" lIns="0" tIns="0" rIns="0" bIns="0" rtlCol="0" anchor="t">
            <a:spAutoFit/>
          </a:bodyPr>
          <a:lstStyle/>
          <a:p>
            <a:pPr marL="0" marR="0" lvl="0" indent="0" algn="l" defTabSz="914400" rtl="0" eaLnBrk="1" fontAlgn="auto" latinLnBrk="0" hangingPunct="1">
              <a:lnSpc>
                <a:spcPct val="100000"/>
              </a:lnSpc>
              <a:spcBef>
                <a:spcPts val="0"/>
              </a:spcBef>
              <a:spcAft>
                <a:spcPts val="1600"/>
              </a:spcAft>
              <a:buClrTx/>
              <a:buSzTx/>
              <a:buFontTx/>
              <a:buNone/>
              <a:tabLst/>
              <a:defRPr/>
            </a:pPr>
            <a:r>
              <a:rPr kumimoji="0" lang="en-US" sz="2000" b="1" i="0" u="none" strike="noStrike" kern="1200" cap="none" spc="0" normalizeH="0" baseline="0" noProof="0" dirty="0">
                <a:ln>
                  <a:noFill/>
                </a:ln>
                <a:solidFill>
                  <a:srgbClr val="2747FC"/>
                </a:solidFill>
                <a:effectLst/>
                <a:uLnTx/>
                <a:uFillTx/>
                <a:latin typeface="Poppins"/>
                <a:ea typeface="Source Sans Pro"/>
                <a:cs typeface="Poppins"/>
              </a:rPr>
              <a:t>Use the technology</a:t>
            </a:r>
            <a:endParaRPr lang="en-US" sz="2000" b="1" i="0" u="none" strike="noStrike" kern="1200" cap="none" spc="0" normalizeH="0" baseline="0" noProof="0" dirty="0">
              <a:ln>
                <a:noFill/>
              </a:ln>
              <a:solidFill>
                <a:srgbClr val="2747FC"/>
              </a:solidFill>
              <a:effectLst/>
              <a:uLnTx/>
              <a:uFillTx/>
              <a:latin typeface="Poppins"/>
              <a:ea typeface="Source Sans Pro"/>
              <a:cs typeface="Poppins"/>
            </a:endParaRPr>
          </a:p>
        </p:txBody>
      </p:sp>
      <p:pic>
        <p:nvPicPr>
          <p:cNvPr id="29" name="Picture 28" descr="Icon&#10;&#10;Description automatically generated">
            <a:extLst>
              <a:ext uri="{FF2B5EF4-FFF2-40B4-BE49-F238E27FC236}">
                <a16:creationId xmlns:a16="http://schemas.microsoft.com/office/drawing/2014/main" id="{DDC9A2E5-7B4F-44C9-A4B5-1D37291A3E41}"/>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564548" y="2762081"/>
            <a:ext cx="825085" cy="914400"/>
          </a:xfrm>
          <a:prstGeom prst="rect">
            <a:avLst/>
          </a:prstGeom>
        </p:spPr>
      </p:pic>
      <p:pic>
        <p:nvPicPr>
          <p:cNvPr id="8" name="Picture 7">
            <a:extLst>
              <a:ext uri="{FF2B5EF4-FFF2-40B4-BE49-F238E27FC236}">
                <a16:creationId xmlns:a16="http://schemas.microsoft.com/office/drawing/2014/main" id="{6CBBA8A0-939B-577E-96F2-F58834E315B3}"/>
              </a:ext>
            </a:extLst>
          </p:cNvPr>
          <p:cNvPicPr>
            <a:picLocks noChangeAspect="1"/>
          </p:cNvPicPr>
          <p:nvPr/>
        </p:nvPicPr>
        <p:blipFill>
          <a:blip r:embed="rId12"/>
          <a:stretch>
            <a:fillRect/>
          </a:stretch>
        </p:blipFill>
        <p:spPr>
          <a:xfrm>
            <a:off x="7828821" y="5624854"/>
            <a:ext cx="4127350" cy="1207113"/>
          </a:xfrm>
          <a:prstGeom prst="rect">
            <a:avLst/>
          </a:prstGeom>
        </p:spPr>
      </p:pic>
    </p:spTree>
    <p:extLst>
      <p:ext uri="{BB962C8B-B14F-4D97-AF65-F5344CB8AC3E}">
        <p14:creationId xmlns:p14="http://schemas.microsoft.com/office/powerpoint/2010/main" val="142254716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AC2C5A2-B3BE-4879-9F02-8F1D7400CC4E}"/>
              </a:ext>
            </a:extLst>
          </p:cNvPr>
          <p:cNvSpPr>
            <a:spLocks noGrp="1"/>
          </p:cNvSpPr>
          <p:nvPr>
            <p:ph type="title" idx="4294967295"/>
          </p:nvPr>
        </p:nvSpPr>
        <p:spPr>
          <a:xfrm>
            <a:off x="925386" y="484714"/>
            <a:ext cx="6978902" cy="638175"/>
          </a:xfrm>
        </p:spPr>
        <p:txBody>
          <a:bodyPr>
            <a:normAutofit/>
          </a:bodyPr>
          <a:lstStyle/>
          <a:p>
            <a:r>
              <a:rPr lang="en-US" sz="2700" b="1" dirty="0">
                <a:solidFill>
                  <a:srgbClr val="2746F8"/>
                </a:solidFill>
                <a:latin typeface="Poppins" panose="00000500000000000000" pitchFamily="2" charset="0"/>
                <a:cs typeface="Poppins" panose="00000500000000000000" pitchFamily="2" charset="0"/>
              </a:rPr>
              <a:t>The Case Presentation Process</a:t>
            </a:r>
          </a:p>
        </p:txBody>
      </p:sp>
      <p:sp>
        <p:nvSpPr>
          <p:cNvPr id="6" name="Rectangle 5">
            <a:extLst>
              <a:ext uri="{FF2B5EF4-FFF2-40B4-BE49-F238E27FC236}">
                <a16:creationId xmlns:a16="http://schemas.microsoft.com/office/drawing/2014/main" id="{0D8FA313-E764-45FB-AE2B-E75693696916}"/>
              </a:ext>
            </a:extLst>
          </p:cNvPr>
          <p:cNvSpPr/>
          <p:nvPr/>
        </p:nvSpPr>
        <p:spPr>
          <a:xfrm>
            <a:off x="993523" y="5668747"/>
            <a:ext cx="10631277" cy="752647"/>
          </a:xfrm>
          <a:prstGeom prst="rect">
            <a:avLst/>
          </a:prstGeom>
          <a:solidFill>
            <a:srgbClr val="01216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prstClr val="white"/>
                </a:solidFill>
                <a:effectLst/>
                <a:uLnTx/>
                <a:uFillTx/>
                <a:latin typeface="Poppins" panose="00000500000000000000" pitchFamily="2" charset="0"/>
                <a:cs typeface="Poppins" panose="00000500000000000000" pitchFamily="2" charset="0"/>
              </a:rPr>
              <a:t>Case presentations are the heart of the ECHO Model™, ensuring that “everyone teaches, everyone learns”  </a:t>
            </a:r>
          </a:p>
        </p:txBody>
      </p:sp>
      <p:pic>
        <p:nvPicPr>
          <p:cNvPr id="2" name="Graphic 1">
            <a:extLst>
              <a:ext uri="{FF2B5EF4-FFF2-40B4-BE49-F238E27FC236}">
                <a16:creationId xmlns:a16="http://schemas.microsoft.com/office/drawing/2014/main" id="{28AB6F0D-0AF1-D60B-73D6-F091761DC0DD}"/>
              </a:ext>
            </a:extLst>
          </p:cNvPr>
          <p:cNvPicPr>
            <a:picLocks/>
          </p:cNvPicPr>
          <p:nvPr/>
        </p:nvPicPr>
        <p:blipFill>
          <a:blip r:embed="rId3">
            <a:extLst>
              <a:ext uri="{96DAC541-7B7A-43D3-8B79-37D633B846F1}">
                <asvg:svgBlip xmlns:asvg="http://schemas.microsoft.com/office/drawing/2016/SVG/main" r:embed="rId4"/>
              </a:ext>
            </a:extLst>
          </a:blip>
          <a:stretch>
            <a:fillRect/>
          </a:stretch>
        </p:blipFill>
        <p:spPr>
          <a:xfrm>
            <a:off x="1100137" y="1371674"/>
            <a:ext cx="1066800" cy="1066800"/>
          </a:xfrm>
          <a:prstGeom prst="rect">
            <a:avLst/>
          </a:prstGeom>
        </p:spPr>
      </p:pic>
      <p:pic>
        <p:nvPicPr>
          <p:cNvPr id="3" name="Graphic 2">
            <a:extLst>
              <a:ext uri="{FF2B5EF4-FFF2-40B4-BE49-F238E27FC236}">
                <a16:creationId xmlns:a16="http://schemas.microsoft.com/office/drawing/2014/main" id="{547124FA-EB4D-7E35-41D1-C15ED8228256}"/>
              </a:ext>
            </a:extLst>
          </p:cNvPr>
          <p:cNvPicPr>
            <a:picLocks/>
          </p:cNvPicPr>
          <p:nvPr/>
        </p:nvPicPr>
        <p:blipFill>
          <a:blip r:embed="rId5">
            <a:extLst>
              <a:ext uri="{96DAC541-7B7A-43D3-8B79-37D633B846F1}">
                <asvg:svgBlip xmlns:asvg="http://schemas.microsoft.com/office/drawing/2016/SVG/main" r:embed="rId6"/>
              </a:ext>
            </a:extLst>
          </a:blip>
          <a:stretch>
            <a:fillRect/>
          </a:stretch>
        </p:blipFill>
        <p:spPr>
          <a:xfrm>
            <a:off x="3881437" y="1481137"/>
            <a:ext cx="1066800" cy="1066800"/>
          </a:xfrm>
          <a:prstGeom prst="rect">
            <a:avLst/>
          </a:prstGeom>
        </p:spPr>
      </p:pic>
      <p:pic>
        <p:nvPicPr>
          <p:cNvPr id="5" name="Graphic 4">
            <a:extLst>
              <a:ext uri="{FF2B5EF4-FFF2-40B4-BE49-F238E27FC236}">
                <a16:creationId xmlns:a16="http://schemas.microsoft.com/office/drawing/2014/main" id="{45C70934-EE5A-6EB8-8430-DE5E3E39C984}"/>
              </a:ext>
            </a:extLst>
          </p:cNvPr>
          <p:cNvPicPr>
            <a:picLocks/>
          </p:cNvPicPr>
          <p:nvPr/>
        </p:nvPicPr>
        <p:blipFill>
          <a:blip r:embed="rId7">
            <a:extLst>
              <a:ext uri="{96DAC541-7B7A-43D3-8B79-37D633B846F1}">
                <asvg:svgBlip xmlns:asvg="http://schemas.microsoft.com/office/drawing/2016/SVG/main" r:embed="rId8"/>
              </a:ext>
            </a:extLst>
          </a:blip>
          <a:stretch>
            <a:fillRect/>
          </a:stretch>
        </p:blipFill>
        <p:spPr>
          <a:xfrm>
            <a:off x="6710365" y="1481137"/>
            <a:ext cx="1066800" cy="1066800"/>
          </a:xfrm>
          <a:prstGeom prst="rect">
            <a:avLst/>
          </a:prstGeom>
        </p:spPr>
      </p:pic>
      <p:pic>
        <p:nvPicPr>
          <p:cNvPr id="9" name="Graphic 8">
            <a:extLst>
              <a:ext uri="{FF2B5EF4-FFF2-40B4-BE49-F238E27FC236}">
                <a16:creationId xmlns:a16="http://schemas.microsoft.com/office/drawing/2014/main" id="{6A39E6D8-1349-2AA9-6DF3-FC3161F3D90C}"/>
              </a:ext>
            </a:extLst>
          </p:cNvPr>
          <p:cNvPicPr>
            <a:picLocks/>
          </p:cNvPicPr>
          <p:nvPr/>
        </p:nvPicPr>
        <p:blipFill>
          <a:blip r:embed="rId9">
            <a:extLst>
              <a:ext uri="{96DAC541-7B7A-43D3-8B79-37D633B846F1}">
                <asvg:svgBlip xmlns:asvg="http://schemas.microsoft.com/office/drawing/2016/SVG/main" r:embed="rId10"/>
              </a:ext>
            </a:extLst>
          </a:blip>
          <a:stretch>
            <a:fillRect/>
          </a:stretch>
        </p:blipFill>
        <p:spPr>
          <a:xfrm>
            <a:off x="9539293" y="1379380"/>
            <a:ext cx="1066800" cy="1066800"/>
          </a:xfrm>
          <a:prstGeom prst="rect">
            <a:avLst/>
          </a:prstGeom>
        </p:spPr>
      </p:pic>
      <p:sp>
        <p:nvSpPr>
          <p:cNvPr id="10" name="TextBox 9">
            <a:extLst>
              <a:ext uri="{FF2B5EF4-FFF2-40B4-BE49-F238E27FC236}">
                <a16:creationId xmlns:a16="http://schemas.microsoft.com/office/drawing/2014/main" id="{96288BDD-ED76-18E8-3800-2CC9FBE91C69}"/>
              </a:ext>
            </a:extLst>
          </p:cNvPr>
          <p:cNvSpPr txBox="1"/>
          <p:nvPr/>
        </p:nvSpPr>
        <p:spPr>
          <a:xfrm>
            <a:off x="697704" y="2516796"/>
            <a:ext cx="2661841" cy="244682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dirty="0">
                <a:ln>
                  <a:noFill/>
                </a:ln>
                <a:solidFill>
                  <a:prstClr val="black"/>
                </a:solidFill>
                <a:effectLst/>
                <a:uLnTx/>
                <a:uFillTx/>
                <a:latin typeface="Poppins" panose="00000500000000000000" pitchFamily="2" charset="0"/>
                <a:cs typeface="Poppins" panose="00000500000000000000" pitchFamily="2" charset="0"/>
              </a:rPr>
              <a:t>Participants will submit their case presentation forms at </a:t>
            </a:r>
            <a:r>
              <a:rPr kumimoji="0" lang="en-US" sz="1700" b="1" i="0" u="none" strike="noStrike" kern="1200" cap="none" spc="0" normalizeH="0" baseline="0" noProof="0" dirty="0">
                <a:ln>
                  <a:noFill/>
                </a:ln>
                <a:solidFill>
                  <a:prstClr val="black"/>
                </a:solidFill>
                <a:effectLst/>
                <a:uLnTx/>
                <a:uFillTx/>
                <a:latin typeface="Poppins" panose="00000500000000000000" pitchFamily="2" charset="0"/>
                <a:cs typeface="Poppins" panose="00000500000000000000" pitchFamily="2" charset="0"/>
              </a:rPr>
              <a:t>least three business days(Friday) </a:t>
            </a:r>
            <a:r>
              <a:rPr kumimoji="0" lang="en-US" sz="1700" b="0" i="0" u="none" strike="noStrike" kern="1200" cap="none" spc="0" normalizeH="0" baseline="0" noProof="0" dirty="0">
                <a:ln>
                  <a:noFill/>
                </a:ln>
                <a:solidFill>
                  <a:prstClr val="black"/>
                </a:solidFill>
                <a:effectLst/>
                <a:uLnTx/>
                <a:uFillTx/>
                <a:latin typeface="Poppins" panose="00000500000000000000" pitchFamily="2" charset="0"/>
                <a:cs typeface="Poppins" panose="00000500000000000000" pitchFamily="2" charset="0"/>
              </a:rPr>
              <a:t>prior to the ECHO session. The case presentation form serves as the sole requirement.  </a:t>
            </a:r>
          </a:p>
        </p:txBody>
      </p:sp>
      <p:sp>
        <p:nvSpPr>
          <p:cNvPr id="11" name="TextBox 10">
            <a:extLst>
              <a:ext uri="{FF2B5EF4-FFF2-40B4-BE49-F238E27FC236}">
                <a16:creationId xmlns:a16="http://schemas.microsoft.com/office/drawing/2014/main" id="{CF740814-6943-F1CF-9287-1F1E9F33377E}"/>
              </a:ext>
            </a:extLst>
          </p:cNvPr>
          <p:cNvSpPr txBox="1"/>
          <p:nvPr/>
        </p:nvSpPr>
        <p:spPr>
          <a:xfrm>
            <a:off x="3531393" y="2548451"/>
            <a:ext cx="2300288" cy="270843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dirty="0">
                <a:ln>
                  <a:noFill/>
                </a:ln>
                <a:solidFill>
                  <a:prstClr val="black"/>
                </a:solidFill>
                <a:effectLst/>
                <a:uLnTx/>
                <a:uFillTx/>
                <a:latin typeface="Poppins" panose="00000500000000000000" pitchFamily="2" charset="0"/>
                <a:cs typeface="Poppins" panose="00000500000000000000" pitchFamily="2" charset="0"/>
              </a:rPr>
              <a:t>SME’s will receive the case presentation at </a:t>
            </a:r>
            <a:r>
              <a:rPr kumimoji="0" lang="en-US" sz="1700" b="1" i="0" u="none" strike="noStrike" kern="1200" cap="none" spc="0" normalizeH="0" baseline="0" noProof="0" dirty="0">
                <a:ln>
                  <a:noFill/>
                </a:ln>
                <a:solidFill>
                  <a:prstClr val="black"/>
                </a:solidFill>
                <a:effectLst/>
                <a:uLnTx/>
                <a:uFillTx/>
                <a:latin typeface="Poppins" panose="00000500000000000000" pitchFamily="2" charset="0"/>
                <a:cs typeface="Poppins" panose="00000500000000000000" pitchFamily="2" charset="0"/>
              </a:rPr>
              <a:t>least 48 hours in advance </a:t>
            </a:r>
            <a:r>
              <a:rPr kumimoji="0" lang="en-US" sz="1700" b="0" i="0" u="none" strike="noStrike" kern="1200" cap="none" spc="0" normalizeH="0" baseline="0" noProof="0" dirty="0">
                <a:ln>
                  <a:noFill/>
                </a:ln>
                <a:solidFill>
                  <a:prstClr val="black"/>
                </a:solidFill>
                <a:effectLst/>
                <a:uLnTx/>
                <a:uFillTx/>
                <a:latin typeface="Poppins" panose="00000500000000000000" pitchFamily="2" charset="0"/>
                <a:cs typeface="Poppins" panose="00000500000000000000" pitchFamily="2" charset="0"/>
              </a:rPr>
              <a:t>and can provide advance written feedback and or verbal feedback during the ECHO session.</a:t>
            </a:r>
          </a:p>
        </p:txBody>
      </p:sp>
      <p:sp>
        <p:nvSpPr>
          <p:cNvPr id="12" name="TextBox 11">
            <a:extLst>
              <a:ext uri="{FF2B5EF4-FFF2-40B4-BE49-F238E27FC236}">
                <a16:creationId xmlns:a16="http://schemas.microsoft.com/office/drawing/2014/main" id="{BC6F105C-4670-96D3-F0C4-7EEAC61FA755}"/>
              </a:ext>
            </a:extLst>
          </p:cNvPr>
          <p:cNvSpPr txBox="1"/>
          <p:nvPr/>
        </p:nvSpPr>
        <p:spPr>
          <a:xfrm>
            <a:off x="6285308" y="2548451"/>
            <a:ext cx="2300288" cy="218521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dirty="0">
                <a:ln>
                  <a:noFill/>
                </a:ln>
                <a:solidFill>
                  <a:prstClr val="black"/>
                </a:solidFill>
                <a:effectLst/>
                <a:uLnTx/>
                <a:uFillTx/>
                <a:latin typeface="Poppins" panose="00000500000000000000" pitchFamily="2" charset="0"/>
                <a:cs typeface="Poppins" panose="00000500000000000000" pitchFamily="2" charset="0"/>
              </a:rPr>
              <a:t>The case presentation does </a:t>
            </a:r>
            <a:r>
              <a:rPr kumimoji="0" lang="en-US" sz="1700" b="1" i="0" u="none" strike="noStrike" kern="1200" cap="none" spc="0" normalizeH="0" baseline="0" noProof="0" dirty="0">
                <a:ln>
                  <a:noFill/>
                </a:ln>
                <a:solidFill>
                  <a:prstClr val="black"/>
                </a:solidFill>
                <a:effectLst/>
                <a:uLnTx/>
                <a:uFillTx/>
                <a:latin typeface="Poppins" panose="00000500000000000000" pitchFamily="2" charset="0"/>
                <a:cs typeface="Poppins" panose="00000500000000000000" pitchFamily="2" charset="0"/>
              </a:rPr>
              <a:t>NOT </a:t>
            </a:r>
            <a:r>
              <a:rPr kumimoji="0" lang="en-US" sz="1700" b="0" i="0" u="none" strike="noStrike" kern="1200" cap="none" spc="0" normalizeH="0" baseline="0" noProof="0" dirty="0">
                <a:ln>
                  <a:noFill/>
                </a:ln>
                <a:solidFill>
                  <a:prstClr val="black"/>
                </a:solidFill>
                <a:effectLst/>
                <a:uLnTx/>
                <a:uFillTx/>
                <a:latin typeface="Poppins" panose="00000500000000000000" pitchFamily="2" charset="0"/>
                <a:cs typeface="Poppins" panose="00000500000000000000" pitchFamily="2" charset="0"/>
              </a:rPr>
              <a:t>have to be thematic to the didactic presentation (while it may improve the session flow).</a:t>
            </a:r>
          </a:p>
        </p:txBody>
      </p:sp>
      <p:sp>
        <p:nvSpPr>
          <p:cNvPr id="13" name="TextBox 12">
            <a:extLst>
              <a:ext uri="{FF2B5EF4-FFF2-40B4-BE49-F238E27FC236}">
                <a16:creationId xmlns:a16="http://schemas.microsoft.com/office/drawing/2014/main" id="{E24722A6-D5BA-B71E-BBE7-61EFB059165E}"/>
              </a:ext>
            </a:extLst>
          </p:cNvPr>
          <p:cNvSpPr txBox="1"/>
          <p:nvPr/>
        </p:nvSpPr>
        <p:spPr>
          <a:xfrm>
            <a:off x="9107487" y="2547937"/>
            <a:ext cx="2300288" cy="218521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dirty="0">
                <a:ln>
                  <a:noFill/>
                </a:ln>
                <a:solidFill>
                  <a:prstClr val="black"/>
                </a:solidFill>
                <a:effectLst/>
                <a:uLnTx/>
                <a:uFillTx/>
                <a:latin typeface="Poppins" panose="00000500000000000000" pitchFamily="2" charset="0"/>
                <a:cs typeface="Poppins" panose="00000500000000000000" pitchFamily="2" charset="0"/>
              </a:rPr>
              <a:t>One of the ECHO coordinators </a:t>
            </a:r>
            <a:r>
              <a:rPr kumimoji="0" lang="en-US" sz="1700" b="1" i="0" u="none" strike="noStrike" kern="1200" cap="none" spc="0" normalizeH="0" baseline="0" noProof="0" dirty="0">
                <a:ln>
                  <a:noFill/>
                </a:ln>
                <a:solidFill>
                  <a:prstClr val="black"/>
                </a:solidFill>
                <a:effectLst/>
                <a:uLnTx/>
                <a:uFillTx/>
                <a:latin typeface="Poppins" panose="00000500000000000000" pitchFamily="2" charset="0"/>
                <a:cs typeface="Poppins" panose="00000500000000000000" pitchFamily="2" charset="0"/>
              </a:rPr>
              <a:t>will type the key takeaways and recommendation, which will be sent out to in the post-session recap</a:t>
            </a:r>
            <a:r>
              <a:rPr kumimoji="0" lang="en-US" sz="1700" b="0" i="0" u="none" strike="noStrike" kern="1200" cap="none" spc="0" normalizeH="0" baseline="0" noProof="0" dirty="0">
                <a:ln>
                  <a:noFill/>
                </a:ln>
                <a:solidFill>
                  <a:prstClr val="black"/>
                </a:solidFill>
                <a:effectLst/>
                <a:uLnTx/>
                <a:uFillTx/>
                <a:latin typeface="Poppins" panose="00000500000000000000" pitchFamily="2" charset="0"/>
                <a:cs typeface="Poppins" panose="00000500000000000000" pitchFamily="2" charset="0"/>
              </a:rPr>
              <a:t>.  </a:t>
            </a:r>
          </a:p>
        </p:txBody>
      </p:sp>
      <p:pic>
        <p:nvPicPr>
          <p:cNvPr id="15" name="Picture 14">
            <a:extLst>
              <a:ext uri="{FF2B5EF4-FFF2-40B4-BE49-F238E27FC236}">
                <a16:creationId xmlns:a16="http://schemas.microsoft.com/office/drawing/2014/main" id="{111BCBD7-1793-AA93-654F-3B0A70C03FB8}"/>
              </a:ext>
            </a:extLst>
          </p:cNvPr>
          <p:cNvPicPr>
            <a:picLocks noChangeAspect="1"/>
          </p:cNvPicPr>
          <p:nvPr/>
        </p:nvPicPr>
        <p:blipFill>
          <a:blip r:embed="rId11"/>
          <a:stretch>
            <a:fillRect/>
          </a:stretch>
        </p:blipFill>
        <p:spPr>
          <a:xfrm>
            <a:off x="7686877" y="63043"/>
            <a:ext cx="4133446" cy="1207113"/>
          </a:xfrm>
          <a:prstGeom prst="rect">
            <a:avLst/>
          </a:prstGeom>
        </p:spPr>
      </p:pic>
    </p:spTree>
    <p:extLst>
      <p:ext uri="{BB962C8B-B14F-4D97-AF65-F5344CB8AC3E}">
        <p14:creationId xmlns:p14="http://schemas.microsoft.com/office/powerpoint/2010/main" val="81725859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3">
            <a:extLst>
              <a:ext uri="{FF2B5EF4-FFF2-40B4-BE49-F238E27FC236}">
                <a16:creationId xmlns:a16="http://schemas.microsoft.com/office/drawing/2014/main" id="{5DDC9A17-B1A4-4BF3-BA8E-DEE5DB16A2B4}"/>
              </a:ext>
            </a:extLst>
          </p:cNvPr>
          <p:cNvSpPr txBox="1">
            <a:spLocks/>
          </p:cNvSpPr>
          <p:nvPr/>
        </p:nvSpPr>
        <p:spPr>
          <a:xfrm>
            <a:off x="5955958" y="5659395"/>
            <a:ext cx="6113980" cy="1078389"/>
          </a:xfrm>
          <a:prstGeom prst="rect">
            <a:avLst/>
          </a:prstGeom>
          <a:solidFill>
            <a:srgbClr val="073166"/>
          </a:solidFill>
        </p:spPr>
        <p:txBody>
          <a:bodyPr vert="horz" lIns="91440" tIns="45720" rIns="91440" bIns="45720" rtlCol="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403F41"/>
                </a:solidFill>
                <a:latin typeface="Source Sans Pro" panose="020B0503030403020204"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403F41"/>
                </a:solidFill>
                <a:latin typeface="Source Sans Pro" panose="020B0503030403020204"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403F41"/>
                </a:solidFill>
                <a:latin typeface="Source Sans Pro" panose="020B0503030403020204"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403F41"/>
                </a:solidFill>
                <a:latin typeface="Source Sans Pro" panose="020B0503030403020204"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403F41"/>
                </a:solidFill>
                <a:latin typeface="Source Sans Pro" panose="020B0503030403020204"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marR="0" lvl="1" indent="0" algn="ctr" defTabSz="914400" rtl="0" eaLnBrk="1" fontAlgn="auto" latinLnBrk="0" hangingPunct="1">
              <a:lnSpc>
                <a:spcPct val="90000"/>
              </a:lnSpc>
              <a:spcBef>
                <a:spcPts val="500"/>
              </a:spcBef>
              <a:spcAft>
                <a:spcPts val="0"/>
              </a:spcAft>
              <a:buClrTx/>
              <a:buSzTx/>
              <a:buFont typeface="Arial" panose="020B0604020202020204" pitchFamily="34" charset="0"/>
              <a:buNone/>
              <a:tabLst/>
              <a:defRPr/>
            </a:pPr>
            <a:r>
              <a:rPr kumimoji="0" lang="en-US" sz="1600" b="1" i="0" u="none" strike="noStrike" kern="1200" cap="none" spc="0" normalizeH="0" baseline="0" noProof="0" dirty="0">
                <a:ln>
                  <a:noFill/>
                </a:ln>
                <a:solidFill>
                  <a:prstClr val="white"/>
                </a:solidFill>
                <a:effectLst/>
                <a:uLnTx/>
                <a:uFillTx/>
                <a:latin typeface="Poppins" panose="00000500000000000000" pitchFamily="2" charset="0"/>
                <a:cs typeface="Poppins" panose="00000500000000000000" pitchFamily="2" charset="0"/>
              </a:rPr>
              <a:t>Note: </a:t>
            </a:r>
            <a:r>
              <a:rPr kumimoji="0" lang="en-US" sz="1600" b="0" i="0" u="none" strike="noStrike" kern="1200" cap="none" spc="0" normalizeH="0" baseline="0" noProof="0" dirty="0">
                <a:ln>
                  <a:noFill/>
                </a:ln>
                <a:solidFill>
                  <a:prstClr val="white"/>
                </a:solidFill>
                <a:effectLst/>
                <a:uLnTx/>
                <a:uFillTx/>
                <a:latin typeface="Poppins" panose="00000500000000000000" pitchFamily="2" charset="0"/>
                <a:cs typeface="Poppins" panose="00000500000000000000" pitchFamily="2" charset="0"/>
              </a:rPr>
              <a:t>The Case Presentation Form is a “Living” Document</a:t>
            </a:r>
          </a:p>
        </p:txBody>
      </p:sp>
      <p:pic>
        <p:nvPicPr>
          <p:cNvPr id="3" name="Picture 2">
            <a:extLst>
              <a:ext uri="{FF2B5EF4-FFF2-40B4-BE49-F238E27FC236}">
                <a16:creationId xmlns:a16="http://schemas.microsoft.com/office/drawing/2014/main" id="{FC01C10E-64E2-4DDE-8A8A-A8E096A53D2C}"/>
              </a:ext>
            </a:extLst>
          </p:cNvPr>
          <p:cNvPicPr>
            <a:picLocks noChangeAspect="1"/>
          </p:cNvPicPr>
          <p:nvPr/>
        </p:nvPicPr>
        <p:blipFill>
          <a:blip r:embed="rId3">
            <a:lum bright="70000" contrast="-70000"/>
            <a:extLst>
              <a:ext uri="{837473B0-CC2E-450A-ABE3-18F120FF3D39}">
                <a1611:picAttrSrcUrl xmlns:a1611="http://schemas.microsoft.com/office/drawing/2016/11/main" r:id="rId4"/>
              </a:ext>
            </a:extLst>
          </a:blip>
          <a:stretch>
            <a:fillRect/>
          </a:stretch>
        </p:blipFill>
        <p:spPr>
          <a:xfrm>
            <a:off x="5955958" y="5735565"/>
            <a:ext cx="926047" cy="926047"/>
          </a:xfrm>
          <a:prstGeom prst="rect">
            <a:avLst/>
          </a:prstGeom>
        </p:spPr>
      </p:pic>
      <p:sp>
        <p:nvSpPr>
          <p:cNvPr id="2" name="Title 3">
            <a:extLst>
              <a:ext uri="{FF2B5EF4-FFF2-40B4-BE49-F238E27FC236}">
                <a16:creationId xmlns:a16="http://schemas.microsoft.com/office/drawing/2014/main" id="{9965B6DC-2D7D-D8E1-2370-C8AB950ECFDF}"/>
              </a:ext>
            </a:extLst>
          </p:cNvPr>
          <p:cNvSpPr txBox="1">
            <a:spLocks/>
          </p:cNvSpPr>
          <p:nvPr/>
        </p:nvSpPr>
        <p:spPr>
          <a:xfrm>
            <a:off x="356975" y="422930"/>
            <a:ext cx="9095944" cy="638175"/>
          </a:xfr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700" b="1" dirty="0">
                <a:solidFill>
                  <a:srgbClr val="2746F8"/>
                </a:solidFill>
                <a:latin typeface="Poppins" panose="00000500000000000000" pitchFamily="2" charset="0"/>
                <a:cs typeface="Poppins" panose="00000500000000000000" pitchFamily="2" charset="0"/>
              </a:rPr>
              <a:t>How do I submit a case presentation?</a:t>
            </a:r>
          </a:p>
        </p:txBody>
      </p:sp>
      <p:pic>
        <p:nvPicPr>
          <p:cNvPr id="5" name="Picture 4" descr="A screenshot of a phone&#10;&#10;Description automatically generated with low confidence">
            <a:extLst>
              <a:ext uri="{FF2B5EF4-FFF2-40B4-BE49-F238E27FC236}">
                <a16:creationId xmlns:a16="http://schemas.microsoft.com/office/drawing/2014/main" id="{5F9C7248-7D17-3238-8A35-91433862AC43}"/>
              </a:ext>
            </a:extLst>
          </p:cNvPr>
          <p:cNvPicPr>
            <a:picLocks noChangeAspect="1"/>
          </p:cNvPicPr>
          <p:nvPr/>
        </p:nvPicPr>
        <p:blipFill>
          <a:blip r:embed="rId5"/>
          <a:stretch>
            <a:fillRect/>
          </a:stretch>
        </p:blipFill>
        <p:spPr>
          <a:xfrm>
            <a:off x="7578880" y="217784"/>
            <a:ext cx="4256145" cy="5288989"/>
          </a:xfrm>
          <a:prstGeom prst="rect">
            <a:avLst/>
          </a:prstGeom>
        </p:spPr>
      </p:pic>
      <p:sp>
        <p:nvSpPr>
          <p:cNvPr id="8" name="TextBox 7">
            <a:extLst>
              <a:ext uri="{FF2B5EF4-FFF2-40B4-BE49-F238E27FC236}">
                <a16:creationId xmlns:a16="http://schemas.microsoft.com/office/drawing/2014/main" id="{E190C886-6FE9-D8DA-228C-6291723E54B8}"/>
              </a:ext>
            </a:extLst>
          </p:cNvPr>
          <p:cNvSpPr txBox="1"/>
          <p:nvPr/>
        </p:nvSpPr>
        <p:spPr>
          <a:xfrm>
            <a:off x="444843" y="1198605"/>
            <a:ext cx="4412165" cy="4985980"/>
          </a:xfrm>
          <a:prstGeom prst="rect">
            <a:avLst/>
          </a:prstGeom>
          <a:noFill/>
        </p:spPr>
        <p:txBody>
          <a:bodyPr wrap="square" rtlCol="0">
            <a:spAutoFit/>
          </a:bodyPr>
          <a:lstStyle/>
          <a:p>
            <a:pPr marL="342900" indent="-342900">
              <a:buFont typeface="Arial" panose="020B0604020202020204" pitchFamily="34" charset="0"/>
              <a:buChar char="•"/>
            </a:pPr>
            <a:r>
              <a:rPr lang="en-US" sz="2000" dirty="0">
                <a:latin typeface="Poppins" panose="00000500000000000000" pitchFamily="2" charset="0"/>
                <a:cs typeface="Poppins" panose="00000500000000000000" pitchFamily="2" charset="0"/>
              </a:rPr>
              <a:t>Case presentations will be submitted via </a:t>
            </a:r>
            <a:r>
              <a:rPr lang="en-US" sz="2000" b="1" dirty="0">
                <a:latin typeface="Poppins" panose="00000500000000000000" pitchFamily="2" charset="0"/>
                <a:cs typeface="Poppins" panose="00000500000000000000" pitchFamily="2" charset="0"/>
              </a:rPr>
              <a:t>Microsoft Forms. </a:t>
            </a:r>
          </a:p>
          <a:p>
            <a:pPr marL="342900" indent="-342900">
              <a:buFont typeface="Arial" panose="020B0604020202020204" pitchFamily="34" charset="0"/>
              <a:buChar char="•"/>
            </a:pPr>
            <a:endParaRPr lang="en-US" sz="2000" dirty="0">
              <a:latin typeface="Poppins" panose="00000500000000000000" pitchFamily="2" charset="0"/>
              <a:cs typeface="Poppins" panose="00000500000000000000" pitchFamily="2" charset="0"/>
            </a:endParaRPr>
          </a:p>
          <a:p>
            <a:pPr marL="342900" indent="-342900">
              <a:buFont typeface="Arial" panose="020B0604020202020204" pitchFamily="34" charset="0"/>
              <a:buChar char="•"/>
            </a:pPr>
            <a:r>
              <a:rPr lang="en-US" sz="2000" dirty="0">
                <a:latin typeface="Poppins" panose="00000500000000000000" pitchFamily="2" charset="0"/>
                <a:cs typeface="Poppins" panose="00000500000000000000" pitchFamily="2" charset="0"/>
              </a:rPr>
              <a:t>To access the form: </a:t>
            </a:r>
            <a:r>
              <a:rPr lang="en-US" sz="2000" dirty="0">
                <a:latin typeface="Poppins" panose="00000500000000000000" pitchFamily="2" charset="0"/>
                <a:cs typeface="Poppins" panose="00000500000000000000" pitchFamily="2" charset="0"/>
                <a:hlinkClick r:id="rId6"/>
              </a:rPr>
              <a:t>https://forms.microsoft.com/r/WkrwSzSpQZ</a:t>
            </a:r>
            <a:endParaRPr lang="en-US" sz="2000" dirty="0">
              <a:latin typeface="Poppins" panose="00000500000000000000" pitchFamily="2" charset="0"/>
              <a:cs typeface="Poppins" panose="00000500000000000000" pitchFamily="2" charset="0"/>
            </a:endParaRPr>
          </a:p>
          <a:p>
            <a:pPr marL="342900" indent="-342900">
              <a:buFont typeface="Arial" panose="020B0604020202020204" pitchFamily="34" charset="0"/>
              <a:buChar char="•"/>
            </a:pPr>
            <a:endParaRPr lang="en-US" sz="2000" dirty="0">
              <a:latin typeface="Poppins" panose="00000500000000000000" pitchFamily="2" charset="0"/>
              <a:cs typeface="Poppins" panose="00000500000000000000" pitchFamily="2" charset="0"/>
            </a:endParaRPr>
          </a:p>
          <a:p>
            <a:pPr marL="342900" indent="-342900">
              <a:buFont typeface="Arial" panose="020B0604020202020204" pitchFamily="34" charset="0"/>
              <a:buChar char="•"/>
            </a:pPr>
            <a:r>
              <a:rPr lang="en-US" sz="2000" dirty="0">
                <a:latin typeface="Poppins" panose="00000500000000000000" pitchFamily="2" charset="0"/>
                <a:cs typeface="Poppins" panose="00000500000000000000" pitchFamily="2" charset="0"/>
              </a:rPr>
              <a:t>Please submit your form </a:t>
            </a:r>
            <a:r>
              <a:rPr lang="en-US" sz="2000" b="1" dirty="0">
                <a:latin typeface="Poppins" panose="00000500000000000000" pitchFamily="2" charset="0"/>
                <a:cs typeface="Poppins" panose="00000500000000000000" pitchFamily="2" charset="0"/>
              </a:rPr>
              <a:t>3 business days before the ECHO session</a:t>
            </a:r>
            <a:r>
              <a:rPr lang="en-US" sz="2000" dirty="0">
                <a:latin typeface="Poppins" panose="00000500000000000000" pitchFamily="2" charset="0"/>
                <a:cs typeface="Poppins" panose="00000500000000000000" pitchFamily="2" charset="0"/>
              </a:rPr>
              <a:t>, so that one of the ECHO coordinators can put together a comprehensive slide detailing your case.</a:t>
            </a:r>
          </a:p>
          <a:p>
            <a:endParaRPr lang="en-US" sz="2000" dirty="0">
              <a:latin typeface="Poppins" panose="00000500000000000000" pitchFamily="2" charset="0"/>
              <a:cs typeface="Poppins" panose="00000500000000000000" pitchFamily="2" charset="0"/>
            </a:endParaRPr>
          </a:p>
          <a:p>
            <a:endParaRPr lang="en-US" dirty="0"/>
          </a:p>
        </p:txBody>
      </p:sp>
      <p:pic>
        <p:nvPicPr>
          <p:cNvPr id="6" name="Picture 5" descr="A qr code on a computer&#10;&#10;Description automatically generated with low confidence">
            <a:extLst>
              <a:ext uri="{FF2B5EF4-FFF2-40B4-BE49-F238E27FC236}">
                <a16:creationId xmlns:a16="http://schemas.microsoft.com/office/drawing/2014/main" id="{B6AC175C-1F31-CB8D-E62D-3AEBD508CDB9}"/>
              </a:ext>
            </a:extLst>
          </p:cNvPr>
          <p:cNvPicPr>
            <a:picLocks noChangeAspect="1"/>
          </p:cNvPicPr>
          <p:nvPr/>
        </p:nvPicPr>
        <p:blipFill>
          <a:blip r:embed="rId7"/>
          <a:stretch>
            <a:fillRect/>
          </a:stretch>
        </p:blipFill>
        <p:spPr>
          <a:xfrm>
            <a:off x="5047750" y="1779668"/>
            <a:ext cx="1911927" cy="1911927"/>
          </a:xfrm>
          <a:prstGeom prst="rect">
            <a:avLst/>
          </a:prstGeom>
        </p:spPr>
      </p:pic>
      <p:pic>
        <p:nvPicPr>
          <p:cNvPr id="11" name="Picture 10">
            <a:extLst>
              <a:ext uri="{FF2B5EF4-FFF2-40B4-BE49-F238E27FC236}">
                <a16:creationId xmlns:a16="http://schemas.microsoft.com/office/drawing/2014/main" id="{3F3C4BBB-40E1-0158-1C59-79F81679CB58}"/>
              </a:ext>
            </a:extLst>
          </p:cNvPr>
          <p:cNvPicPr>
            <a:picLocks noChangeAspect="1"/>
          </p:cNvPicPr>
          <p:nvPr/>
        </p:nvPicPr>
        <p:blipFill>
          <a:blip r:embed="rId8"/>
          <a:stretch>
            <a:fillRect/>
          </a:stretch>
        </p:blipFill>
        <p:spPr>
          <a:xfrm>
            <a:off x="254101" y="5650887"/>
            <a:ext cx="4133446" cy="1207113"/>
          </a:xfrm>
          <a:prstGeom prst="rect">
            <a:avLst/>
          </a:prstGeom>
        </p:spPr>
      </p:pic>
    </p:spTree>
    <p:extLst>
      <p:ext uri="{BB962C8B-B14F-4D97-AF65-F5344CB8AC3E}">
        <p14:creationId xmlns:p14="http://schemas.microsoft.com/office/powerpoint/2010/main" val="350956932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6B16412-F323-237A-5CDE-3782E1075748}"/>
              </a:ext>
            </a:extLst>
          </p:cNvPr>
          <p:cNvSpPr>
            <a:spLocks noGrp="1"/>
          </p:cNvSpPr>
          <p:nvPr>
            <p:ph type="body" sz="quarter" idx="13"/>
          </p:nvPr>
        </p:nvSpPr>
        <p:spPr>
          <a:xfrm>
            <a:off x="133351" y="4933951"/>
            <a:ext cx="3819524" cy="904874"/>
          </a:xfrm>
        </p:spPr>
        <p:txBody>
          <a:bodyPr/>
          <a:lstStyle/>
          <a:p>
            <a:r>
              <a:rPr lang="en-US" sz="1500" b="1" dirty="0"/>
              <a:t>Liz Partida, CHW</a:t>
            </a:r>
          </a:p>
          <a:p>
            <a:pPr>
              <a:spcBef>
                <a:spcPts val="0"/>
              </a:spcBef>
            </a:pPr>
            <a:endParaRPr lang="en-US" sz="1500" dirty="0"/>
          </a:p>
          <a:p>
            <a:pPr>
              <a:spcBef>
                <a:spcPts val="0"/>
              </a:spcBef>
            </a:pPr>
            <a:r>
              <a:rPr lang="en-US" sz="1500" dirty="0"/>
              <a:t>Cancer Care &amp; Prevention Coordinator</a:t>
            </a:r>
          </a:p>
          <a:p>
            <a:pPr>
              <a:spcBef>
                <a:spcPts val="0"/>
              </a:spcBef>
            </a:pPr>
            <a:r>
              <a:rPr lang="en-US" sz="1500" dirty="0"/>
              <a:t>Community Health Alliance</a:t>
            </a:r>
          </a:p>
        </p:txBody>
      </p:sp>
      <p:sp>
        <p:nvSpPr>
          <p:cNvPr id="13" name="Text Placeholder 4">
            <a:extLst>
              <a:ext uri="{FF2B5EF4-FFF2-40B4-BE49-F238E27FC236}">
                <a16:creationId xmlns:a16="http://schemas.microsoft.com/office/drawing/2014/main" id="{1B1640D4-E1A1-D1DE-60BF-DFE38F4138CC}"/>
              </a:ext>
            </a:extLst>
          </p:cNvPr>
          <p:cNvSpPr>
            <a:spLocks noGrp="1"/>
          </p:cNvSpPr>
          <p:nvPr>
            <p:ph type="body" sz="quarter" idx="14"/>
          </p:nvPr>
        </p:nvSpPr>
        <p:spPr>
          <a:xfrm>
            <a:off x="6448424" y="3429000"/>
            <a:ext cx="3223685" cy="731520"/>
          </a:xfrm>
        </p:spPr>
        <p:txBody>
          <a:bodyPr/>
          <a:lstStyle/>
          <a:p>
            <a:pPr algn="ctr"/>
            <a:r>
              <a:rPr lang="en-US" sz="4400" b="1" dirty="0"/>
              <a:t>Session 0:</a:t>
            </a:r>
          </a:p>
        </p:txBody>
      </p:sp>
      <p:sp>
        <p:nvSpPr>
          <p:cNvPr id="14" name="Title 2">
            <a:extLst>
              <a:ext uri="{FF2B5EF4-FFF2-40B4-BE49-F238E27FC236}">
                <a16:creationId xmlns:a16="http://schemas.microsoft.com/office/drawing/2014/main" id="{52A17105-7BA2-EA75-D9B5-3EAF09D072DB}"/>
              </a:ext>
            </a:extLst>
          </p:cNvPr>
          <p:cNvSpPr txBox="1">
            <a:spLocks/>
          </p:cNvSpPr>
          <p:nvPr/>
        </p:nvSpPr>
        <p:spPr>
          <a:xfrm>
            <a:off x="4034149" y="4322871"/>
            <a:ext cx="8409955" cy="2387600"/>
          </a:xfrm>
          <a:prstGeom prst="rect">
            <a:avLst/>
          </a:prstGeom>
        </p:spPr>
        <p:txBody>
          <a:bodyPr/>
          <a:lstStyle>
            <a:lvl1pPr algn="l" defTabSz="914400" rtl="0" eaLnBrk="1" latinLnBrk="0" hangingPunct="1">
              <a:lnSpc>
                <a:spcPct val="90000"/>
              </a:lnSpc>
              <a:spcBef>
                <a:spcPct val="0"/>
              </a:spcBef>
              <a:buNone/>
              <a:defRPr sz="4400" b="1" kern="1200">
                <a:solidFill>
                  <a:srgbClr val="2746F8"/>
                </a:solidFill>
                <a:latin typeface="Poppins" pitchFamily="2" charset="77"/>
                <a:ea typeface="+mj-ea"/>
                <a:cs typeface="Poppins" pitchFamily="2" charset="77"/>
              </a:defRPr>
            </a:lvl1pPr>
          </a:lstStyle>
          <a:p>
            <a:pPr algn="ctr"/>
            <a:r>
              <a:rPr lang="en-US" sz="4000" b="0" dirty="0"/>
              <a:t>Sample Case Presentation</a:t>
            </a:r>
          </a:p>
        </p:txBody>
      </p:sp>
      <p:pic>
        <p:nvPicPr>
          <p:cNvPr id="9" name="Picture Placeholder 8" descr="A person smiling at the camera&#10;&#10;Description automatically generated with low confidence">
            <a:extLst>
              <a:ext uri="{FF2B5EF4-FFF2-40B4-BE49-F238E27FC236}">
                <a16:creationId xmlns:a16="http://schemas.microsoft.com/office/drawing/2014/main" id="{53C22E84-E2E9-6228-5D89-AA162FF231C2}"/>
              </a:ext>
            </a:extLst>
          </p:cNvPr>
          <p:cNvPicPr>
            <a:picLocks noGrp="1" noChangeAspect="1"/>
          </p:cNvPicPr>
          <p:nvPr>
            <p:ph type="pic" sz="quarter" idx="11"/>
          </p:nvPr>
        </p:nvPicPr>
        <p:blipFill>
          <a:blip r:embed="rId3"/>
          <a:srcRect t="21155" b="21155"/>
          <a:stretch>
            <a:fillRect/>
          </a:stretch>
        </p:blipFill>
        <p:spPr>
          <a:xfrm>
            <a:off x="633568" y="1807515"/>
            <a:ext cx="2239963" cy="2803403"/>
          </a:xfrm>
        </p:spPr>
      </p:pic>
      <p:pic>
        <p:nvPicPr>
          <p:cNvPr id="2" name="Picture 1">
            <a:extLst>
              <a:ext uri="{FF2B5EF4-FFF2-40B4-BE49-F238E27FC236}">
                <a16:creationId xmlns:a16="http://schemas.microsoft.com/office/drawing/2014/main" id="{2FA58217-E2EC-099B-2EB7-72937EB5F966}"/>
              </a:ext>
            </a:extLst>
          </p:cNvPr>
          <p:cNvPicPr>
            <a:picLocks noChangeAspect="1"/>
          </p:cNvPicPr>
          <p:nvPr/>
        </p:nvPicPr>
        <p:blipFill>
          <a:blip r:embed="rId4"/>
          <a:stretch>
            <a:fillRect/>
          </a:stretch>
        </p:blipFill>
        <p:spPr>
          <a:xfrm>
            <a:off x="9841156" y="267106"/>
            <a:ext cx="1938696" cy="1146147"/>
          </a:xfrm>
          <a:prstGeom prst="rect">
            <a:avLst/>
          </a:prstGeom>
        </p:spPr>
      </p:pic>
      <p:pic>
        <p:nvPicPr>
          <p:cNvPr id="10" name="Picture 9">
            <a:extLst>
              <a:ext uri="{FF2B5EF4-FFF2-40B4-BE49-F238E27FC236}">
                <a16:creationId xmlns:a16="http://schemas.microsoft.com/office/drawing/2014/main" id="{4DDFB318-68EB-066B-AF7B-1B4E49628FEA}"/>
              </a:ext>
            </a:extLst>
          </p:cNvPr>
          <p:cNvPicPr>
            <a:picLocks noChangeAspect="1"/>
          </p:cNvPicPr>
          <p:nvPr/>
        </p:nvPicPr>
        <p:blipFill>
          <a:blip r:embed="rId5"/>
          <a:stretch>
            <a:fillRect/>
          </a:stretch>
        </p:blipFill>
        <p:spPr>
          <a:xfrm>
            <a:off x="7774433" y="5650887"/>
            <a:ext cx="4133446" cy="1207113"/>
          </a:xfrm>
          <a:prstGeom prst="rect">
            <a:avLst/>
          </a:prstGeom>
        </p:spPr>
      </p:pic>
    </p:spTree>
    <p:extLst>
      <p:ext uri="{BB962C8B-B14F-4D97-AF65-F5344CB8AC3E}">
        <p14:creationId xmlns:p14="http://schemas.microsoft.com/office/powerpoint/2010/main" val="107025964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1D77F0-EAF4-4A26-8337-308C095C66BB}"/>
              </a:ext>
            </a:extLst>
          </p:cNvPr>
          <p:cNvSpPr>
            <a:spLocks noGrp="1"/>
          </p:cNvSpPr>
          <p:nvPr>
            <p:ph type="title"/>
          </p:nvPr>
        </p:nvSpPr>
        <p:spPr>
          <a:xfrm>
            <a:off x="191392" y="88973"/>
            <a:ext cx="11809216" cy="552450"/>
          </a:xfrm>
        </p:spPr>
        <p:txBody>
          <a:bodyPr lIns="0" tIns="0" rIns="0" bIns="0" anchor="t" anchorCtr="0">
            <a:noAutofit/>
          </a:bodyPr>
          <a:lstStyle/>
          <a:p>
            <a:pPr>
              <a:lnSpc>
                <a:spcPct val="114000"/>
              </a:lnSpc>
            </a:pPr>
            <a:r>
              <a:rPr lang="en-US" sz="2800" b="1" dirty="0">
                <a:solidFill>
                  <a:srgbClr val="2746F8"/>
                </a:solidFill>
                <a:latin typeface="Poppins"/>
                <a:cs typeface="Poppins"/>
              </a:rPr>
              <a:t> Session 0 Case Study</a:t>
            </a:r>
            <a:br>
              <a:rPr lang="en-US" sz="2400" b="1" dirty="0">
                <a:latin typeface="Source Sans Pro" panose="020B0503030403020204" pitchFamily="34" charset="0"/>
              </a:rPr>
            </a:br>
            <a:br>
              <a:rPr lang="en-US" sz="2400" dirty="0">
                <a:latin typeface="Source Sans Pro" panose="020B0503030403020204" pitchFamily="34" charset="0"/>
              </a:rPr>
            </a:br>
            <a:r>
              <a:rPr lang="en-US" sz="2400" dirty="0">
                <a:latin typeface="Source Sans Pro"/>
                <a:ea typeface="Source Sans Pro"/>
              </a:rPr>
              <a:t>   </a:t>
            </a:r>
            <a:r>
              <a:rPr lang="en-US" sz="2400" dirty="0">
                <a:solidFill>
                  <a:schemeClr val="bg1"/>
                </a:solidFill>
                <a:latin typeface="Source Sans Pro"/>
                <a:ea typeface="Source Sans Pro"/>
              </a:rPr>
              <a:t>Addressing Lung Cancer Biomarker Testing Through Project ECHO</a:t>
            </a:r>
            <a:br>
              <a:rPr lang="en-US" sz="2400" dirty="0">
                <a:latin typeface="Source Sans Pro" panose="020B0503030403020204" pitchFamily="34" charset="0"/>
              </a:rPr>
            </a:br>
            <a:endParaRPr lang="en-US" sz="2400" dirty="0">
              <a:latin typeface="Source Sans Pro" panose="020B0503030403020204" pitchFamily="34" charset="0"/>
            </a:endParaRPr>
          </a:p>
        </p:txBody>
      </p:sp>
      <p:sp>
        <p:nvSpPr>
          <p:cNvPr id="3" name="TextBox 2">
            <a:extLst>
              <a:ext uri="{FF2B5EF4-FFF2-40B4-BE49-F238E27FC236}">
                <a16:creationId xmlns:a16="http://schemas.microsoft.com/office/drawing/2014/main" id="{93992B27-F831-4C02-A44A-1F0EDAAD98C0}"/>
              </a:ext>
            </a:extLst>
          </p:cNvPr>
          <p:cNvSpPr txBox="1"/>
          <p:nvPr/>
        </p:nvSpPr>
        <p:spPr>
          <a:xfrm>
            <a:off x="191392" y="522514"/>
            <a:ext cx="11809216" cy="1477328"/>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12169"/>
                </a:solidFill>
                <a:effectLst/>
                <a:uLnTx/>
                <a:uFillTx/>
                <a:latin typeface="Poppins" panose="00000500000000000000" pitchFamily="2" charset="0"/>
                <a:ea typeface="+mn-ea"/>
                <a:cs typeface="Poppins" panose="00000500000000000000" pitchFamily="2" charset="0"/>
              </a:rPr>
              <a:t>Provided by: </a:t>
            </a:r>
            <a:r>
              <a:rPr kumimoji="0" lang="en-US" sz="1800" b="0" i="0" u="none" strike="noStrike" kern="1200" cap="none" spc="0" normalizeH="0" baseline="0" noProof="0" dirty="0">
                <a:ln>
                  <a:noFill/>
                </a:ln>
                <a:solidFill>
                  <a:srgbClr val="012169"/>
                </a:solidFill>
                <a:effectLst/>
                <a:uLnTx/>
                <a:uFillTx/>
                <a:latin typeface="Poppins" panose="00000500000000000000" pitchFamily="2" charset="0"/>
                <a:ea typeface="+mn-ea"/>
                <a:cs typeface="Poppins" panose="00000500000000000000" pitchFamily="2" charset="0"/>
              </a:rPr>
              <a:t>Liz Partida, </a:t>
            </a:r>
            <a:r>
              <a:rPr lang="en-US" dirty="0">
                <a:solidFill>
                  <a:srgbClr val="012169"/>
                </a:solidFill>
                <a:latin typeface="Poppins" panose="00000500000000000000" pitchFamily="2" charset="0"/>
                <a:cs typeface="Poppins" panose="00000500000000000000" pitchFamily="2" charset="0"/>
              </a:rPr>
              <a:t>CHW</a:t>
            </a:r>
          </a:p>
          <a:p>
            <a:pPr defTabSz="914400">
              <a:defRPr/>
            </a:pPr>
            <a:r>
              <a:rPr lang="en-US" dirty="0">
                <a:solidFill>
                  <a:srgbClr val="012169"/>
                </a:solidFill>
                <a:latin typeface="Poppins"/>
                <a:cs typeface="Poppins"/>
              </a:rPr>
              <a:t>Community Health Alliance</a:t>
            </a:r>
            <a:br>
              <a:rPr lang="en-US" sz="1800" b="0" i="0" u="none" strike="noStrike" kern="1200" cap="none" spc="0" normalizeH="0" baseline="0" noProof="0" dirty="0">
                <a:ln>
                  <a:noFill/>
                </a:ln>
                <a:effectLst/>
                <a:uLnTx/>
                <a:uFillTx/>
                <a:latin typeface="Poppins" panose="00000500000000000000" pitchFamily="2" charset="0"/>
                <a:cs typeface="Poppins" panose="00000500000000000000" pitchFamily="2" charset="0"/>
              </a:rPr>
            </a:br>
            <a:r>
              <a:rPr kumimoji="0" lang="en-US" sz="1800" b="0" i="0" u="none" strike="noStrike" kern="1200" cap="none" spc="0" normalizeH="0" baseline="0" noProof="0" dirty="0">
                <a:ln>
                  <a:noFill/>
                </a:ln>
                <a:solidFill>
                  <a:srgbClr val="012169"/>
                </a:solidFill>
                <a:effectLst/>
                <a:uLnTx/>
                <a:uFillTx/>
                <a:latin typeface="Poppins"/>
                <a:cs typeface="Poppins"/>
              </a:rPr>
              <a:t>Focus: </a:t>
            </a:r>
            <a:r>
              <a:rPr lang="en-US" dirty="0">
                <a:solidFill>
                  <a:srgbClr val="012169"/>
                </a:solidFill>
                <a:latin typeface="Poppins"/>
                <a:cs typeface="Poppins"/>
              </a:rPr>
              <a:t>HPV Vaccination </a:t>
            </a:r>
            <a:r>
              <a:rPr kumimoji="0" lang="en-US" sz="1800" b="0" i="0" u="none" strike="noStrike" kern="1200" cap="none" spc="0" normalizeH="0" baseline="0" noProof="0" dirty="0">
                <a:ln>
                  <a:noFill/>
                </a:ln>
                <a:solidFill>
                  <a:srgbClr val="012169"/>
                </a:solidFill>
                <a:effectLst/>
                <a:uLnTx/>
                <a:uFillTx/>
                <a:latin typeface="Poppins"/>
                <a:cs typeface="Poppins"/>
              </a:rPr>
              <a:t>Case</a:t>
            </a:r>
            <a:b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br>
            <a:b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b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63BE9CD8-4F86-4FB9-A703-D80823EB157A}"/>
              </a:ext>
            </a:extLst>
          </p:cNvPr>
          <p:cNvSpPr txBox="1"/>
          <p:nvPr/>
        </p:nvSpPr>
        <p:spPr>
          <a:xfrm>
            <a:off x="4149033" y="1632010"/>
            <a:ext cx="3881852" cy="4524315"/>
          </a:xfrm>
          <a:prstGeom prst="rect">
            <a:avLst/>
          </a:prstGeom>
          <a:solidFill>
            <a:srgbClr val="012169"/>
          </a:solid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sng" strike="noStrike" kern="1200" cap="none" spc="0" normalizeH="0" baseline="0" noProof="0" dirty="0">
                <a:ln>
                  <a:noFill/>
                </a:ln>
                <a:solidFill>
                  <a:prstClr val="white"/>
                </a:solidFill>
                <a:effectLst/>
                <a:uLnTx/>
                <a:uFillTx/>
                <a:latin typeface="Poppins"/>
                <a:ea typeface="+mn-ea"/>
                <a:cs typeface="Poppins"/>
              </a:rPr>
              <a:t>Key Elements</a:t>
            </a:r>
            <a:endParaRPr kumimoji="0" lang="en-US" sz="1800" b="0" i="0" u="none" strike="noStrike" kern="1200" cap="none" spc="0" normalizeH="0" baseline="0" noProof="0" dirty="0">
              <a:ln>
                <a:noFill/>
              </a:ln>
              <a:solidFill>
                <a:prstClr val="white"/>
              </a:solidFill>
              <a:effectLst/>
              <a:uLnTx/>
              <a:uFillTx/>
              <a:latin typeface="Poppins"/>
              <a:ea typeface="+mn-ea"/>
              <a:cs typeface="Poppins"/>
            </a:endParaRPr>
          </a:p>
          <a:p>
            <a:pPr marL="285750" indent="-285750" defTabSz="914400">
              <a:buFont typeface="Arial" panose="020B0604020202020204" pitchFamily="34" charset="0"/>
              <a:buChar char="•"/>
              <a:defRPr/>
            </a:pPr>
            <a:r>
              <a:rPr lang="en-US" dirty="0">
                <a:solidFill>
                  <a:srgbClr val="FFFFFF"/>
                </a:solidFill>
                <a:latin typeface="Poppins Light"/>
                <a:cs typeface="Poppins"/>
              </a:rPr>
              <a:t>Patients mother spoke to Cancer Care Coordinator at Family Health Fair </a:t>
            </a:r>
            <a:endParaRPr lang="en-US" sz="1800" b="0" i="0" u="none" strike="noStrike" kern="1200" cap="none" spc="0" normalizeH="0" baseline="0" noProof="0" dirty="0">
              <a:ln>
                <a:noFill/>
              </a:ln>
              <a:solidFill>
                <a:srgbClr val="FFFFFF"/>
              </a:solidFill>
              <a:effectLst/>
              <a:uLnTx/>
              <a:uFillTx/>
              <a:latin typeface="Poppins Light"/>
              <a:cs typeface="Poppins"/>
            </a:endParaRPr>
          </a:p>
          <a:p>
            <a:pPr marL="285750" indent="-285750" defTabSz="914400">
              <a:buFont typeface="Arial" panose="020B0604020202020204" pitchFamily="34" charset="0"/>
              <a:buChar char="•"/>
              <a:defRPr/>
            </a:pPr>
            <a:r>
              <a:rPr lang="en-US" dirty="0">
                <a:solidFill>
                  <a:srgbClr val="FFFFFF"/>
                </a:solidFill>
                <a:latin typeface="Poppins Light"/>
                <a:cs typeface="Poppins"/>
              </a:rPr>
              <a:t>Patients mother was unaware if her son had received the HPV vaccine or that it was needed</a:t>
            </a:r>
          </a:p>
          <a:p>
            <a:pPr marL="285750" indent="-285750" defTabSz="914400">
              <a:buFont typeface="Arial" panose="020B0604020202020204" pitchFamily="34" charset="0"/>
              <a:buChar char="•"/>
              <a:defRPr/>
            </a:pPr>
            <a:r>
              <a:rPr lang="en-US" dirty="0">
                <a:solidFill>
                  <a:srgbClr val="FFFFFF"/>
                </a:solidFill>
                <a:latin typeface="Poppins Light"/>
                <a:cs typeface="Poppins"/>
              </a:rPr>
              <a:t>HPV Education was provided to the parent as cancer prevention for males and females</a:t>
            </a:r>
          </a:p>
          <a:p>
            <a:pPr marL="285750" indent="-285750" defTabSz="914400">
              <a:buFont typeface="Arial" panose="020B0604020202020204" pitchFamily="34" charset="0"/>
              <a:buChar char="•"/>
              <a:defRPr/>
            </a:pPr>
            <a:r>
              <a:rPr lang="en-US" dirty="0">
                <a:solidFill>
                  <a:srgbClr val="FFFFFF"/>
                </a:solidFill>
                <a:latin typeface="Poppins Light"/>
                <a:cs typeface="Poppins"/>
              </a:rPr>
              <a:t>Patients parent expressed concern of not vaccinating her child sooner after receiving education</a:t>
            </a:r>
          </a:p>
        </p:txBody>
      </p:sp>
      <p:sp>
        <p:nvSpPr>
          <p:cNvPr id="12" name="TextBox 11">
            <a:extLst>
              <a:ext uri="{FF2B5EF4-FFF2-40B4-BE49-F238E27FC236}">
                <a16:creationId xmlns:a16="http://schemas.microsoft.com/office/drawing/2014/main" id="{B0779D83-A33F-4AC7-AA4F-5A7476273010}"/>
              </a:ext>
            </a:extLst>
          </p:cNvPr>
          <p:cNvSpPr txBox="1"/>
          <p:nvPr/>
        </p:nvSpPr>
        <p:spPr>
          <a:xfrm>
            <a:off x="8059892" y="1629865"/>
            <a:ext cx="3912332" cy="4524004"/>
          </a:xfrm>
          <a:prstGeom prst="rect">
            <a:avLst/>
          </a:prstGeom>
          <a:solidFill>
            <a:srgbClr val="012169"/>
          </a:solidFill>
        </p:spPr>
        <p:txBody>
          <a:bodyPr wrap="square" lIns="91440" tIns="45720" rIns="91440" bIns="45720" rtlCol="0" anchor="t">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sng" strike="noStrike" kern="1200" cap="none" spc="0" normalizeH="0" baseline="0" noProof="0" dirty="0">
                <a:ln>
                  <a:noFill/>
                </a:ln>
                <a:solidFill>
                  <a:prstClr val="white"/>
                </a:solidFill>
                <a:effectLst/>
                <a:uLnTx/>
                <a:uFillTx/>
                <a:latin typeface="Poppins"/>
                <a:ea typeface="+mn-ea"/>
                <a:cs typeface="Poppins"/>
              </a:rPr>
              <a:t>Barriers/Challenges</a:t>
            </a:r>
            <a:endParaRPr kumimoji="0" lang="en-US" sz="1800" b="0" i="0" u="none" strike="noStrike" kern="1200" cap="none" spc="0" normalizeH="0" baseline="0" noProof="0" dirty="0">
              <a:ln>
                <a:noFill/>
              </a:ln>
              <a:solidFill>
                <a:prstClr val="white"/>
              </a:solidFill>
              <a:effectLst/>
              <a:uLnTx/>
              <a:uFillTx/>
              <a:latin typeface="Poppins"/>
              <a:ea typeface="+mn-ea"/>
              <a:cs typeface="Poppins"/>
            </a:endParaRPr>
          </a:p>
          <a:p>
            <a:pPr marL="285750" indent="-285750" defTabSz="914400">
              <a:buFont typeface="Arial" panose="020B0604020202020204" pitchFamily="34" charset="0"/>
              <a:buChar char="•"/>
              <a:defRPr/>
            </a:pPr>
            <a:r>
              <a:rPr lang="en-US" dirty="0">
                <a:solidFill>
                  <a:srgbClr val="FFFFFF"/>
                </a:solidFill>
                <a:latin typeface="Poppins Light"/>
                <a:cs typeface="Poppins"/>
              </a:rPr>
              <a:t>Patients mother was unaware of the importance of the HPV vaccine and had not received prior education</a:t>
            </a:r>
            <a:endParaRPr lang="en-US" sz="1800" b="0" i="0" u="none" strike="noStrike" kern="1200" cap="none" spc="0" normalizeH="0" baseline="0" noProof="0" dirty="0">
              <a:ln>
                <a:noFill/>
              </a:ln>
              <a:solidFill>
                <a:srgbClr val="FFFFFF"/>
              </a:solidFill>
              <a:effectLst/>
              <a:uLnTx/>
              <a:uFillTx/>
              <a:latin typeface="Poppins Light"/>
              <a:cs typeface="Poppins"/>
            </a:endParaRPr>
          </a:p>
          <a:p>
            <a:pPr marL="285750" indent="-285750" defTabSz="914400">
              <a:buFont typeface="Arial" panose="020B0604020202020204" pitchFamily="34" charset="0"/>
              <a:buChar char="•"/>
              <a:defRPr/>
            </a:pPr>
            <a:r>
              <a:rPr lang="en-US" dirty="0">
                <a:solidFill>
                  <a:srgbClr val="FFFFFF"/>
                </a:solidFill>
                <a:latin typeface="Poppins Light"/>
                <a:cs typeface="Poppins"/>
              </a:rPr>
              <a:t>Patients mother was hesitant as she believed it was not necessary for her son to receive the vaccine as he did not have a cervix </a:t>
            </a:r>
          </a:p>
          <a:p>
            <a:pPr marL="285750" indent="-285750" defTabSz="914400">
              <a:buFont typeface="Arial" panose="020B0604020202020204" pitchFamily="34" charset="0"/>
              <a:buChar char="•"/>
              <a:defRPr/>
            </a:pPr>
            <a:r>
              <a:rPr lang="en-US" dirty="0">
                <a:solidFill>
                  <a:srgbClr val="FFFFFF"/>
                </a:solidFill>
                <a:latin typeface="Poppins Light"/>
                <a:cs typeface="Poppins"/>
              </a:rPr>
              <a:t>The HPV vaccine is not a required vaccine for school</a:t>
            </a:r>
          </a:p>
        </p:txBody>
      </p:sp>
      <p:sp>
        <p:nvSpPr>
          <p:cNvPr id="16" name="TextBox 15">
            <a:extLst>
              <a:ext uri="{FF2B5EF4-FFF2-40B4-BE49-F238E27FC236}">
                <a16:creationId xmlns:a16="http://schemas.microsoft.com/office/drawing/2014/main" id="{F4AE2321-E198-4E47-8624-4BC72C0CC119}"/>
              </a:ext>
            </a:extLst>
          </p:cNvPr>
          <p:cNvSpPr txBox="1"/>
          <p:nvPr/>
        </p:nvSpPr>
        <p:spPr>
          <a:xfrm>
            <a:off x="246834" y="1629865"/>
            <a:ext cx="3881852" cy="4524315"/>
          </a:xfrm>
          <a:prstGeom prst="rect">
            <a:avLst/>
          </a:prstGeom>
          <a:solidFill>
            <a:srgbClr val="012169"/>
          </a:solid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sng" strike="noStrike" kern="1200" cap="none" spc="0" normalizeH="0" baseline="0" noProof="0" dirty="0">
                <a:ln>
                  <a:noFill/>
                </a:ln>
                <a:solidFill>
                  <a:prstClr val="white"/>
                </a:solidFill>
                <a:effectLst/>
                <a:uLnTx/>
                <a:uFillTx/>
                <a:latin typeface="Poppins"/>
                <a:ea typeface="+mn-ea"/>
                <a:cs typeface="Poppins"/>
              </a:rPr>
              <a:t>Patient </a:t>
            </a:r>
            <a:r>
              <a:rPr kumimoji="0" lang="en-US" sz="1800" b="1" i="0" u="sng" strike="noStrike" kern="1200" cap="none" spc="0" normalizeH="0" baseline="0" noProof="0" err="1">
                <a:ln>
                  <a:noFill/>
                </a:ln>
                <a:solidFill>
                  <a:prstClr val="white"/>
                </a:solidFill>
                <a:effectLst/>
                <a:uLnTx/>
                <a:uFillTx/>
                <a:latin typeface="Poppins"/>
                <a:ea typeface="+mn-ea"/>
                <a:cs typeface="Poppins"/>
              </a:rPr>
              <a:t>Hx</a:t>
            </a:r>
            <a:endParaRPr kumimoji="0" lang="en-US" sz="1800" b="0" i="0" u="none" strike="noStrike" kern="1200" cap="none" spc="0" normalizeH="0" baseline="0" noProof="0">
              <a:ln>
                <a:noFill/>
              </a:ln>
              <a:solidFill>
                <a:prstClr val="white"/>
              </a:solidFill>
              <a:effectLst/>
              <a:uLnTx/>
              <a:uFillTx/>
              <a:latin typeface="Poppins"/>
              <a:ea typeface="+mn-ea"/>
              <a:cs typeface="Poppins"/>
            </a:endParaRPr>
          </a:p>
          <a:p>
            <a:pPr marL="285750" indent="-285750" defTabSz="914400">
              <a:buFont typeface="Arial" panose="020B0604020202020204" pitchFamily="34" charset="0"/>
              <a:buChar char="•"/>
              <a:defRPr/>
            </a:pPr>
            <a:r>
              <a:rPr lang="en-US" dirty="0">
                <a:solidFill>
                  <a:schemeClr val="bg1"/>
                </a:solidFill>
                <a:latin typeface="Poppins Light"/>
                <a:cs typeface="Poppins"/>
              </a:rPr>
              <a:t>12 y/o Hispanic Male</a:t>
            </a:r>
            <a:endParaRPr lang="en-US" sz="1800" b="0" i="0" u="none" strike="noStrike" kern="1200" cap="none" spc="0" normalizeH="0" baseline="0" noProof="0" dirty="0">
              <a:ln>
                <a:noFill/>
              </a:ln>
              <a:solidFill>
                <a:schemeClr val="bg1"/>
              </a:solidFill>
              <a:effectLst/>
              <a:uLnTx/>
              <a:uFillTx/>
              <a:latin typeface="Poppins Light"/>
              <a:cs typeface="Poppins"/>
            </a:endParaRPr>
          </a:p>
          <a:p>
            <a:pPr marL="285750" indent="-285750" defTabSz="914400">
              <a:buFont typeface="Arial" panose="020B0604020202020204" pitchFamily="34" charset="0"/>
              <a:buChar char="•"/>
              <a:defRPr/>
            </a:pPr>
            <a:r>
              <a:rPr lang="en-US" dirty="0">
                <a:solidFill>
                  <a:schemeClr val="bg1"/>
                </a:solidFill>
                <a:latin typeface="Poppins Light"/>
                <a:cs typeface="Poppins"/>
              </a:rPr>
              <a:t>Attended Family Health Fair with his mother and 17 y/o brother </a:t>
            </a:r>
            <a:endParaRPr lang="en-US" sz="1800" b="0" i="0" u="none" strike="noStrike" kern="1200" cap="none" spc="0" normalizeH="0" baseline="0" noProof="0" dirty="0">
              <a:ln>
                <a:noFill/>
              </a:ln>
              <a:solidFill>
                <a:schemeClr val="bg1"/>
              </a:solidFill>
              <a:effectLst/>
              <a:uLnTx/>
              <a:uFillTx/>
              <a:latin typeface="Poppins Light"/>
              <a:cs typeface="Poppins"/>
            </a:endParaRPr>
          </a:p>
          <a:p>
            <a:pPr marL="285750" indent="-285750" defTabSz="914400">
              <a:buFont typeface="Arial" panose="020B0604020202020204" pitchFamily="34" charset="0"/>
              <a:buChar char="•"/>
              <a:defRPr/>
            </a:pPr>
            <a:r>
              <a:rPr lang="en-US" dirty="0">
                <a:solidFill>
                  <a:schemeClr val="bg1"/>
                </a:solidFill>
                <a:latin typeface="Poppins Light"/>
                <a:cs typeface="Poppins"/>
              </a:rPr>
              <a:t>Received vaccines at age 11 and was up-to-date on all required vaccines</a:t>
            </a:r>
            <a:endParaRPr lang="en-US" sz="1800" b="0" i="0" u="none" strike="noStrike" kern="1200" cap="none" spc="0" normalizeH="0" baseline="0" noProof="0" dirty="0">
              <a:ln>
                <a:noFill/>
              </a:ln>
              <a:solidFill>
                <a:schemeClr val="bg1"/>
              </a:solidFill>
              <a:effectLst/>
              <a:uLnTx/>
              <a:uFillTx/>
              <a:latin typeface="Poppins Light"/>
              <a:cs typeface="Poppins"/>
            </a:endParaRPr>
          </a:p>
          <a:p>
            <a:pPr marL="285750" indent="-285750" defTabSz="914400">
              <a:buFont typeface="Arial" panose="020B0604020202020204" pitchFamily="34" charset="0"/>
              <a:buChar char="•"/>
              <a:defRPr/>
            </a:pPr>
            <a:r>
              <a:rPr lang="en-US" dirty="0">
                <a:solidFill>
                  <a:schemeClr val="bg1"/>
                </a:solidFill>
                <a:latin typeface="Poppins Light"/>
                <a:cs typeface="Poppins"/>
              </a:rPr>
              <a:t>Had not begun the HPV Vaccination Series</a:t>
            </a:r>
            <a:endParaRPr lang="en-US" sz="1800" b="0" i="0" u="none" strike="noStrike" kern="1200" cap="none" spc="0" normalizeH="0" baseline="0" noProof="0" dirty="0">
              <a:ln>
                <a:noFill/>
              </a:ln>
              <a:solidFill>
                <a:schemeClr val="bg1"/>
              </a:solidFill>
              <a:effectLst/>
              <a:uLnTx/>
              <a:uFillTx/>
              <a:latin typeface="Poppins Light"/>
              <a:cs typeface="Poppin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12169"/>
                </a:solidFill>
                <a:effectLst/>
                <a:uLnTx/>
                <a:uFillTx/>
                <a:latin typeface="Poppins Light"/>
                <a:ea typeface="+mn-ea"/>
                <a:cs typeface="Poppins"/>
              </a:rPr>
              <a:t>Well-educated, good income</a:t>
            </a:r>
            <a:endParaRPr lang="en-US" sz="1800" b="0" i="0" u="none" strike="noStrike" kern="1200" cap="none" spc="0" normalizeH="0" baseline="0" noProof="0" dirty="0">
              <a:ln>
                <a:noFill/>
              </a:ln>
              <a:solidFill>
                <a:srgbClr val="012169"/>
              </a:solidFill>
              <a:effectLst/>
              <a:uLnTx/>
              <a:uFillTx/>
              <a:latin typeface="Poppins Light"/>
              <a:cs typeface="Poppin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12169"/>
                </a:solidFill>
                <a:effectLst/>
                <a:uLnTx/>
                <a:uFillTx/>
                <a:latin typeface="Poppins Light"/>
                <a:ea typeface="+mn-ea"/>
                <a:cs typeface="Poppins"/>
              </a:rPr>
              <a:t>Diagnosed w/grade 2 glioma in 2013</a:t>
            </a:r>
            <a:endParaRPr lang="en-US" sz="1800" b="0" i="0" u="none" strike="noStrike" kern="1200" cap="none" spc="0" normalizeH="0" baseline="0" noProof="0" dirty="0">
              <a:ln>
                <a:noFill/>
              </a:ln>
              <a:solidFill>
                <a:srgbClr val="012169"/>
              </a:solidFill>
              <a:effectLst/>
              <a:uLnTx/>
              <a:uFillTx/>
              <a:latin typeface="Poppins Light"/>
              <a:cs typeface="Poppins"/>
            </a:endParaRPr>
          </a:p>
          <a:p>
            <a:pPr marL="285750" indent="-285750" defTabSz="914400">
              <a:buFont typeface="Arial" panose="020B0604020202020204" pitchFamily="34" charset="0"/>
              <a:buChar char="•"/>
              <a:defRPr/>
            </a:pPr>
            <a:r>
              <a:rPr lang="en-US" dirty="0">
                <a:solidFill>
                  <a:srgbClr val="012169"/>
                </a:solidFill>
                <a:latin typeface="Poppins Light"/>
                <a:cs typeface="Poppins"/>
              </a:rPr>
              <a:t>Upgrade</a:t>
            </a:r>
          </a:p>
          <a:p>
            <a:pPr marL="285750" marR="0" lvl="0" indent="-285750" algn="l" defTabSz="914400">
              <a:lnSpc>
                <a:spcPct val="100000"/>
              </a:lnSpc>
              <a:spcBef>
                <a:spcPts val="0"/>
              </a:spcBef>
              <a:spcAft>
                <a:spcPts val="0"/>
              </a:spcAft>
              <a:buClrTx/>
              <a:buSzTx/>
              <a:buFont typeface="Arial" panose="020B0604020202020204" pitchFamily="34" charset="0"/>
              <a:buChar char="•"/>
              <a:tabLst/>
              <a:defRPr/>
            </a:pPr>
            <a:r>
              <a:rPr lang="en-US" dirty="0">
                <a:solidFill>
                  <a:srgbClr val="012169"/>
                </a:solidFill>
                <a:latin typeface="Poppins Light"/>
                <a:cs typeface="Poppins"/>
              </a:rPr>
              <a:t>ed</a:t>
            </a:r>
            <a:r>
              <a:rPr kumimoji="0" lang="en-US" sz="1800" b="0" i="0" u="none" strike="noStrike" kern="1200" cap="none" spc="0" normalizeH="0" baseline="0" noProof="0" dirty="0">
                <a:ln>
                  <a:noFill/>
                </a:ln>
                <a:solidFill>
                  <a:srgbClr val="012169"/>
                </a:solidFill>
                <a:effectLst/>
                <a:uLnTx/>
                <a:uFillTx/>
                <a:latin typeface="Poppins Light"/>
                <a:ea typeface="+mn-ea"/>
                <a:cs typeface="Poppins"/>
              </a:rPr>
              <a:t> to WHO grade 4 glioblastoma in 2020</a:t>
            </a:r>
            <a:endParaRPr lang="en-US"/>
          </a:p>
        </p:txBody>
      </p:sp>
      <p:pic>
        <p:nvPicPr>
          <p:cNvPr id="4" name="Picture 3">
            <a:extLst>
              <a:ext uri="{FF2B5EF4-FFF2-40B4-BE49-F238E27FC236}">
                <a16:creationId xmlns:a16="http://schemas.microsoft.com/office/drawing/2014/main" id="{F6F43326-D865-667F-571A-9DFF25B20455}"/>
              </a:ext>
            </a:extLst>
          </p:cNvPr>
          <p:cNvPicPr>
            <a:picLocks noChangeAspect="1"/>
          </p:cNvPicPr>
          <p:nvPr/>
        </p:nvPicPr>
        <p:blipFill>
          <a:blip r:embed="rId3"/>
          <a:stretch>
            <a:fillRect/>
          </a:stretch>
        </p:blipFill>
        <p:spPr>
          <a:xfrm>
            <a:off x="7838778" y="26628"/>
            <a:ext cx="4133446" cy="1207113"/>
          </a:xfrm>
          <a:prstGeom prst="rect">
            <a:avLst/>
          </a:prstGeom>
        </p:spPr>
      </p:pic>
    </p:spTree>
    <p:extLst>
      <p:ext uri="{BB962C8B-B14F-4D97-AF65-F5344CB8AC3E}">
        <p14:creationId xmlns:p14="http://schemas.microsoft.com/office/powerpoint/2010/main" val="114620950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1D77F0-EAF4-4A26-8337-308C095C66BB}"/>
              </a:ext>
            </a:extLst>
          </p:cNvPr>
          <p:cNvSpPr>
            <a:spLocks noGrp="1"/>
          </p:cNvSpPr>
          <p:nvPr>
            <p:ph type="title"/>
          </p:nvPr>
        </p:nvSpPr>
        <p:spPr>
          <a:xfrm>
            <a:off x="191392" y="88973"/>
            <a:ext cx="11809216" cy="552450"/>
          </a:xfrm>
        </p:spPr>
        <p:txBody>
          <a:bodyPr lIns="0" tIns="0" rIns="0" bIns="0" anchor="t" anchorCtr="0">
            <a:noAutofit/>
          </a:bodyPr>
          <a:lstStyle/>
          <a:p>
            <a:pPr>
              <a:lnSpc>
                <a:spcPct val="114000"/>
              </a:lnSpc>
            </a:pPr>
            <a:r>
              <a:rPr lang="en-US" sz="2800" b="1" dirty="0">
                <a:solidFill>
                  <a:srgbClr val="2746F8"/>
                </a:solidFill>
                <a:latin typeface="Poppins"/>
                <a:cs typeface="Poppins"/>
              </a:rPr>
              <a:t> Session 0 Case Study</a:t>
            </a:r>
            <a:br>
              <a:rPr lang="en-US" sz="2400" b="1" dirty="0">
                <a:latin typeface="Source Sans Pro" panose="020B0503030403020204" pitchFamily="34" charset="0"/>
              </a:rPr>
            </a:br>
            <a:br>
              <a:rPr lang="en-US" sz="2400" dirty="0">
                <a:latin typeface="Source Sans Pro" panose="020B0503030403020204" pitchFamily="34" charset="0"/>
              </a:rPr>
            </a:br>
            <a:r>
              <a:rPr lang="en-US" sz="2400" dirty="0">
                <a:latin typeface="Source Sans Pro"/>
                <a:ea typeface="Source Sans Pro"/>
              </a:rPr>
              <a:t>   </a:t>
            </a:r>
            <a:r>
              <a:rPr lang="en-US" sz="2400" dirty="0">
                <a:solidFill>
                  <a:schemeClr val="bg1"/>
                </a:solidFill>
                <a:latin typeface="Source Sans Pro"/>
                <a:ea typeface="Source Sans Pro"/>
              </a:rPr>
              <a:t>Addressing Lung Cancer Biomarker Testing Through Project ECHO</a:t>
            </a:r>
            <a:br>
              <a:rPr lang="en-US" sz="2400" dirty="0">
                <a:latin typeface="Source Sans Pro" panose="020B0503030403020204" pitchFamily="34" charset="0"/>
              </a:rPr>
            </a:br>
            <a:endParaRPr lang="en-US" sz="2400" dirty="0">
              <a:latin typeface="Source Sans Pro" panose="020B0503030403020204" pitchFamily="34" charset="0"/>
            </a:endParaRPr>
          </a:p>
        </p:txBody>
      </p:sp>
      <p:sp>
        <p:nvSpPr>
          <p:cNvPr id="3" name="TextBox 2">
            <a:extLst>
              <a:ext uri="{FF2B5EF4-FFF2-40B4-BE49-F238E27FC236}">
                <a16:creationId xmlns:a16="http://schemas.microsoft.com/office/drawing/2014/main" id="{93992B27-F831-4C02-A44A-1F0EDAAD98C0}"/>
              </a:ext>
            </a:extLst>
          </p:cNvPr>
          <p:cNvSpPr txBox="1"/>
          <p:nvPr/>
        </p:nvSpPr>
        <p:spPr>
          <a:xfrm>
            <a:off x="191392" y="522514"/>
            <a:ext cx="11809216" cy="1477328"/>
          </a:xfrm>
          <a:prstGeom prst="rect">
            <a:avLst/>
          </a:prstGeom>
          <a:noFill/>
        </p:spPr>
        <p:txBody>
          <a:bodyPr wrap="square" lIns="91440" tIns="45720" rIns="91440" bIns="45720" rtlCol="0" anchor="t">
            <a:spAutoFit/>
          </a:bodyPr>
          <a:lstStyle/>
          <a:p>
            <a:pPr defTabSz="914400">
              <a:defRPr/>
            </a:pPr>
            <a:r>
              <a:rPr kumimoji="0" lang="en-US" sz="1800" b="1" i="0" u="none" strike="noStrike" kern="1200" cap="none" spc="0" normalizeH="0" baseline="0" noProof="0" dirty="0">
                <a:ln>
                  <a:noFill/>
                </a:ln>
                <a:solidFill>
                  <a:srgbClr val="012169"/>
                </a:solidFill>
                <a:effectLst/>
                <a:uLnTx/>
                <a:uFillTx/>
                <a:latin typeface="Poppins"/>
                <a:cs typeface="Poppins"/>
              </a:rPr>
              <a:t>Provided by: </a:t>
            </a:r>
            <a:r>
              <a:rPr lang="en-US" dirty="0">
                <a:solidFill>
                  <a:srgbClr val="012169"/>
                </a:solidFill>
                <a:latin typeface="Poppins"/>
                <a:cs typeface="Poppins"/>
              </a:rPr>
              <a:t>Liz Partida, CHW</a:t>
            </a:r>
            <a:br>
              <a:rPr lang="en-US" sz="1800" b="0" i="0" u="none" strike="noStrike" kern="1200" cap="none" spc="0" normalizeH="0" baseline="0" noProof="0" dirty="0">
                <a:ln>
                  <a:noFill/>
                </a:ln>
                <a:effectLst/>
                <a:uLnTx/>
                <a:uFillTx/>
                <a:latin typeface="Poppins" panose="00000500000000000000" pitchFamily="2" charset="0"/>
                <a:cs typeface="Poppins" panose="00000500000000000000" pitchFamily="2" charset="0"/>
              </a:rPr>
            </a:br>
            <a:r>
              <a:rPr kumimoji="0" lang="en-US" sz="1800" b="0" i="0" u="none" strike="noStrike" kern="1200" cap="none" spc="0" normalizeH="0" baseline="0" noProof="0" dirty="0">
                <a:ln>
                  <a:noFill/>
                </a:ln>
                <a:solidFill>
                  <a:srgbClr val="012169"/>
                </a:solidFill>
                <a:effectLst/>
                <a:uLnTx/>
                <a:uFillTx/>
                <a:latin typeface="Poppins"/>
                <a:cs typeface="Poppins"/>
              </a:rPr>
              <a:t>Community Health Alliance </a:t>
            </a:r>
            <a:br>
              <a:rPr lang="en-US" sz="1800" b="0" i="0" u="none" strike="noStrike" kern="1200" cap="none" spc="0" normalizeH="0" baseline="0" noProof="0" dirty="0">
                <a:ln>
                  <a:noFill/>
                </a:ln>
                <a:effectLst/>
                <a:uLnTx/>
                <a:uFillTx/>
                <a:latin typeface="Poppins" panose="00000500000000000000" pitchFamily="2" charset="0"/>
                <a:cs typeface="Poppins" panose="00000500000000000000" pitchFamily="2" charset="0"/>
              </a:rPr>
            </a:br>
            <a:r>
              <a:rPr kumimoji="0" lang="en-US" sz="1800" b="0" i="0" u="none" strike="noStrike" kern="1200" cap="none" spc="0" normalizeH="0" baseline="0" noProof="0" dirty="0">
                <a:ln>
                  <a:noFill/>
                </a:ln>
                <a:solidFill>
                  <a:srgbClr val="012169"/>
                </a:solidFill>
                <a:effectLst/>
                <a:uLnTx/>
                <a:uFillTx/>
                <a:latin typeface="Poppins"/>
                <a:cs typeface="Poppins"/>
              </a:rPr>
              <a:t>Focus: </a:t>
            </a:r>
            <a:r>
              <a:rPr lang="en-US" dirty="0">
                <a:solidFill>
                  <a:srgbClr val="012169"/>
                </a:solidFill>
                <a:latin typeface="Poppins"/>
                <a:cs typeface="Poppins"/>
              </a:rPr>
              <a:t>HPV Vaccination Case </a:t>
            </a:r>
            <a:b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br>
            <a:b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b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0" name="TextBox 59">
            <a:extLst>
              <a:ext uri="{FF2B5EF4-FFF2-40B4-BE49-F238E27FC236}">
                <a16:creationId xmlns:a16="http://schemas.microsoft.com/office/drawing/2014/main" id="{BD3F0096-C623-4FBE-A99A-B6EE9C510BA4}"/>
              </a:ext>
            </a:extLst>
          </p:cNvPr>
          <p:cNvSpPr txBox="1"/>
          <p:nvPr/>
        </p:nvSpPr>
        <p:spPr>
          <a:xfrm>
            <a:off x="256993" y="1777243"/>
            <a:ext cx="11684751" cy="2888996"/>
          </a:xfrm>
          <a:prstGeom prst="rect">
            <a:avLst/>
          </a:prstGeom>
          <a:noFill/>
          <a:ln>
            <a:solidFill>
              <a:srgbClr val="012169"/>
            </a:solidFill>
          </a:ln>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sng" strike="noStrike" kern="1200" cap="none" spc="0" normalizeH="0" baseline="0" noProof="0" dirty="0">
                <a:ln>
                  <a:noFill/>
                </a:ln>
                <a:solidFill>
                  <a:srgbClr val="012169"/>
                </a:solidFill>
                <a:effectLst/>
                <a:uLnTx/>
                <a:uFillTx/>
                <a:latin typeface="Poppins"/>
                <a:ea typeface="+mn-ea"/>
                <a:cs typeface="Poppins"/>
              </a:rPr>
              <a:t>Discussion &amp; Questions</a:t>
            </a:r>
          </a:p>
          <a:p>
            <a:pPr marL="285750" indent="-285750" defTabSz="914400">
              <a:lnSpc>
                <a:spcPct val="150000"/>
              </a:lnSpc>
              <a:buFont typeface="Arial" panose="020B0604020202020204" pitchFamily="34" charset="0"/>
              <a:buChar char="•"/>
              <a:defRPr/>
            </a:pPr>
            <a:r>
              <a:rPr lang="en-US" sz="1600" dirty="0">
                <a:solidFill>
                  <a:srgbClr val="012169"/>
                </a:solidFill>
                <a:latin typeface="Poppins"/>
                <a:cs typeface="Poppins"/>
              </a:rPr>
              <a:t>How would you present the HPV vaccine to someone who has never heard about it?</a:t>
            </a:r>
            <a:endParaRPr lang="en-US" sz="1600" b="0" i="0" u="none" strike="noStrike" kern="1200" cap="none" spc="0" normalizeH="0" baseline="0" noProof="0" dirty="0">
              <a:ln>
                <a:noFill/>
              </a:ln>
              <a:solidFill>
                <a:srgbClr val="012169"/>
              </a:solidFill>
              <a:effectLst/>
              <a:uLnTx/>
              <a:uFillTx/>
              <a:latin typeface="Poppins"/>
              <a:cs typeface="Poppins"/>
            </a:endParaRPr>
          </a:p>
          <a:p>
            <a:pPr marL="285750" indent="-285750" defTabSz="914400">
              <a:lnSpc>
                <a:spcPct val="150000"/>
              </a:lnSpc>
              <a:buFont typeface="Arial" panose="020B0604020202020204" pitchFamily="34" charset="0"/>
              <a:buChar char="•"/>
              <a:defRPr/>
            </a:pPr>
            <a:r>
              <a:rPr lang="en-US" sz="1600" dirty="0">
                <a:solidFill>
                  <a:srgbClr val="012169"/>
                </a:solidFill>
                <a:latin typeface="Poppins"/>
                <a:cs typeface="Poppins"/>
              </a:rPr>
              <a:t>Would you emphasize the importance for cancer prevention to Male patients?</a:t>
            </a:r>
            <a:endParaRPr kumimoji="0" lang="en-US" sz="1600" b="0" i="0" u="none" strike="noStrike" kern="1200" cap="none" spc="0" normalizeH="0" baseline="0" noProof="0" dirty="0">
              <a:ln>
                <a:noFill/>
              </a:ln>
              <a:solidFill>
                <a:srgbClr val="012169"/>
              </a:solidFill>
              <a:effectLst/>
              <a:uLnTx/>
              <a:uFillTx/>
              <a:latin typeface="Poppins"/>
              <a:ea typeface="+mn-ea"/>
              <a:cs typeface="Poppins"/>
            </a:endParaRPr>
          </a:p>
          <a:p>
            <a:pPr marL="285750" indent="-285750" defTabSz="914400">
              <a:lnSpc>
                <a:spcPct val="150000"/>
              </a:lnSpc>
              <a:buFont typeface="Arial,Sans-Serif" panose="020B0604020202020204" pitchFamily="34" charset="0"/>
              <a:buChar char="•"/>
              <a:defRPr/>
            </a:pPr>
            <a:r>
              <a:rPr lang="en-US" sz="1600" dirty="0">
                <a:solidFill>
                  <a:srgbClr val="012169"/>
                </a:solidFill>
                <a:latin typeface="Poppins"/>
                <a:cs typeface="Poppins"/>
              </a:rPr>
              <a:t>How can we remove stigmas and misinformation regarding the HPV Vaccine?</a:t>
            </a:r>
            <a:endParaRPr lang="en-US" sz="1600" b="0" i="0" u="none" strike="noStrike" kern="1200" cap="none" spc="0" normalizeH="0" baseline="0" noProof="0" dirty="0">
              <a:ln>
                <a:noFill/>
              </a:ln>
              <a:solidFill>
                <a:srgbClr val="012169"/>
              </a:solidFill>
              <a:effectLst/>
              <a:uLnTx/>
              <a:uFillTx/>
              <a:latin typeface="Poppins"/>
              <a:cs typeface="Poppins"/>
            </a:endParaRPr>
          </a:p>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endParaRPr kumimoji="0" lang="en-US" sz="1600" b="0" i="0" u="none" strike="noStrike" kern="1200" cap="none" spc="0" normalizeH="0" baseline="0" noProof="0" dirty="0">
              <a:ln>
                <a:noFill/>
              </a:ln>
              <a:solidFill>
                <a:srgbClr val="012169"/>
              </a:solidFill>
              <a:effectLst/>
              <a:uLnTx/>
              <a:uFillTx/>
              <a:latin typeface="Poppins"/>
              <a:ea typeface="+mn-ea"/>
              <a:cs typeface="Poppins"/>
            </a:endParaRPr>
          </a:p>
          <a:p>
            <a:pPr marL="285750" indent="-285750" defTabSz="914400">
              <a:lnSpc>
                <a:spcPct val="150000"/>
              </a:lnSpc>
              <a:buFont typeface="Arial" panose="020B0604020202020204" pitchFamily="34" charset="0"/>
              <a:buChar char="•"/>
              <a:defRPr/>
            </a:pPr>
            <a:endParaRPr lang="en-US" sz="1600" dirty="0">
              <a:solidFill>
                <a:srgbClr val="012169"/>
              </a:solidFill>
              <a:latin typeface="Poppins"/>
              <a:cs typeface="Poppins"/>
            </a:endParaRPr>
          </a:p>
          <a:p>
            <a:pPr marL="285750" indent="-285750" defTabSz="914400">
              <a:lnSpc>
                <a:spcPct val="150000"/>
              </a:lnSpc>
              <a:buFont typeface="Arial" panose="020B0604020202020204" pitchFamily="34" charset="0"/>
              <a:buChar char="•"/>
              <a:defRPr/>
            </a:pPr>
            <a:endParaRPr lang="en-US" sz="1600" dirty="0">
              <a:solidFill>
                <a:srgbClr val="012169"/>
              </a:solidFill>
              <a:latin typeface="Poppins"/>
              <a:cs typeface="Poppins"/>
            </a:endParaRPr>
          </a:p>
          <a:p>
            <a:pPr marL="285750" indent="-285750" defTabSz="914400">
              <a:lnSpc>
                <a:spcPct val="150000"/>
              </a:lnSpc>
              <a:buFont typeface="Arial" panose="020B0604020202020204" pitchFamily="34" charset="0"/>
              <a:buChar char="•"/>
              <a:defRPr/>
            </a:pPr>
            <a:endParaRPr lang="en-US" sz="1600" dirty="0">
              <a:solidFill>
                <a:srgbClr val="012169"/>
              </a:solidFill>
              <a:latin typeface="Poppins"/>
              <a:cs typeface="Poppins"/>
            </a:endParaRPr>
          </a:p>
        </p:txBody>
      </p:sp>
      <p:sp>
        <p:nvSpPr>
          <p:cNvPr id="12" name="TextBox 11">
            <a:extLst>
              <a:ext uri="{FF2B5EF4-FFF2-40B4-BE49-F238E27FC236}">
                <a16:creationId xmlns:a16="http://schemas.microsoft.com/office/drawing/2014/main" id="{B0779D83-A33F-4AC7-AA4F-5A7476273010}"/>
              </a:ext>
            </a:extLst>
          </p:cNvPr>
          <p:cNvSpPr txBox="1"/>
          <p:nvPr/>
        </p:nvSpPr>
        <p:spPr>
          <a:xfrm>
            <a:off x="257012" y="4738825"/>
            <a:ext cx="11684732" cy="1903670"/>
          </a:xfrm>
          <a:prstGeom prst="rect">
            <a:avLst/>
          </a:prstGeom>
          <a:solidFill>
            <a:srgbClr val="012169"/>
          </a:solidFill>
        </p:spPr>
        <p:txBody>
          <a:bodyPr wrap="square" lIns="91440" tIns="45720" rIns="91440" bIns="45720" rtlCol="0" anchor="t">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sng" strike="noStrike" kern="1200" cap="none" spc="0" normalizeH="0" baseline="0" noProof="0" dirty="0">
                <a:ln>
                  <a:noFill/>
                </a:ln>
                <a:solidFill>
                  <a:prstClr val="white"/>
                </a:solidFill>
                <a:effectLst/>
                <a:uLnTx/>
                <a:uFillTx/>
                <a:latin typeface="Poppins"/>
                <a:ea typeface="+mn-ea"/>
                <a:cs typeface="Poppins"/>
              </a:rPr>
              <a:t>Barriers/Challenges </a:t>
            </a:r>
            <a:r>
              <a:rPr kumimoji="0" lang="en-US" sz="1600" b="0" i="0" u="sng" strike="noStrike" kern="1200" cap="none" spc="0" normalizeH="0" baseline="0" noProof="0" dirty="0">
                <a:ln>
                  <a:noFill/>
                </a:ln>
                <a:solidFill>
                  <a:prstClr val="white"/>
                </a:solidFill>
                <a:effectLst/>
                <a:uLnTx/>
                <a:uFillTx/>
                <a:latin typeface="Poppins"/>
                <a:ea typeface="+mn-ea"/>
                <a:cs typeface="Poppins"/>
              </a:rPr>
              <a:t>(reference)</a:t>
            </a:r>
            <a:endParaRPr kumimoji="0" lang="en-US" sz="1600" b="0" i="0" u="none" strike="noStrike" kern="1200" cap="none" spc="0" normalizeH="0" baseline="0" noProof="0" dirty="0">
              <a:ln>
                <a:noFill/>
              </a:ln>
              <a:solidFill>
                <a:prstClr val="white"/>
              </a:solidFill>
              <a:effectLst/>
              <a:uLnTx/>
              <a:uFillTx/>
              <a:latin typeface="Poppins"/>
              <a:ea typeface="+mn-ea"/>
              <a:cs typeface="Poppins"/>
            </a:endParaRPr>
          </a:p>
          <a:p>
            <a:pPr marL="285750" indent="-285750" defTabSz="914400">
              <a:buFont typeface="Arial" panose="020B0604020202020204" pitchFamily="34" charset="0"/>
              <a:buChar char="•"/>
              <a:defRPr/>
            </a:pPr>
            <a:r>
              <a:rPr lang="en-US" sz="1600" dirty="0">
                <a:solidFill>
                  <a:srgbClr val="FFFFFF"/>
                </a:solidFill>
                <a:latin typeface="Poppins"/>
                <a:cs typeface="Poppins"/>
              </a:rPr>
              <a:t>Patients mother was </a:t>
            </a:r>
            <a:r>
              <a:rPr kumimoji="0" lang="en-US" sz="1600" b="0" i="0" u="none" strike="noStrike" kern="1200" cap="none" spc="0" normalizeH="0" baseline="0" noProof="0" dirty="0">
                <a:ln>
                  <a:noFill/>
                </a:ln>
                <a:solidFill>
                  <a:srgbClr val="FFFFFF"/>
                </a:solidFill>
                <a:effectLst/>
                <a:uLnTx/>
                <a:uFillTx/>
                <a:latin typeface="Poppins"/>
                <a:ea typeface="+mn-ea"/>
                <a:cs typeface="Poppins"/>
              </a:rPr>
              <a:t>unaware</a:t>
            </a:r>
            <a:r>
              <a:rPr lang="en-US" sz="1600" dirty="0">
                <a:solidFill>
                  <a:srgbClr val="FFFFFF"/>
                </a:solidFill>
                <a:latin typeface="Poppins"/>
                <a:cs typeface="Poppins"/>
              </a:rPr>
              <a:t> </a:t>
            </a:r>
            <a:r>
              <a:rPr kumimoji="0" lang="en-US" sz="1600" b="0" i="0" u="none" strike="noStrike" kern="1200" cap="none" spc="0" normalizeH="0" baseline="0" noProof="0" dirty="0">
                <a:ln>
                  <a:noFill/>
                </a:ln>
                <a:solidFill>
                  <a:srgbClr val="FFFFFF"/>
                </a:solidFill>
                <a:effectLst/>
                <a:uLnTx/>
                <a:uFillTx/>
                <a:latin typeface="Poppins"/>
                <a:ea typeface="+mn-ea"/>
                <a:cs typeface="Poppins"/>
              </a:rPr>
              <a:t>of the </a:t>
            </a:r>
            <a:r>
              <a:rPr lang="en-US" sz="1600" dirty="0">
                <a:solidFill>
                  <a:srgbClr val="FFFFFF"/>
                </a:solidFill>
                <a:latin typeface="Poppins"/>
                <a:cs typeface="Poppins"/>
              </a:rPr>
              <a:t>importance </a:t>
            </a:r>
            <a:r>
              <a:rPr kumimoji="0" lang="en-US" sz="1600" b="0" i="0" u="none" strike="noStrike" kern="1200" cap="none" spc="0" normalizeH="0" baseline="0" noProof="0" dirty="0">
                <a:ln>
                  <a:noFill/>
                </a:ln>
                <a:solidFill>
                  <a:srgbClr val="FFFFFF"/>
                </a:solidFill>
                <a:effectLst/>
                <a:uLnTx/>
                <a:uFillTx/>
                <a:latin typeface="Poppins"/>
                <a:ea typeface="+mn-ea"/>
                <a:cs typeface="Poppins"/>
              </a:rPr>
              <a:t>of </a:t>
            </a:r>
            <a:r>
              <a:rPr lang="en-US" sz="1600" dirty="0">
                <a:solidFill>
                  <a:srgbClr val="FFFFFF"/>
                </a:solidFill>
                <a:latin typeface="Poppins"/>
                <a:cs typeface="Poppins"/>
              </a:rPr>
              <a:t>the HPV vaccine and had not received prior education</a:t>
            </a:r>
            <a:endParaRPr lang="en-US" sz="1600" b="0" i="0" u="none" strike="noStrike" kern="1200" cap="none" spc="0" normalizeH="0" baseline="0" noProof="0" dirty="0">
              <a:ln>
                <a:noFill/>
              </a:ln>
              <a:solidFill>
                <a:srgbClr val="FFFFFF"/>
              </a:solidFill>
              <a:effectLst/>
              <a:uLnTx/>
              <a:uFillTx/>
              <a:latin typeface="Poppins"/>
              <a:cs typeface="Poppins"/>
            </a:endParaRPr>
          </a:p>
          <a:p>
            <a:pPr marL="285750" indent="-285750" defTabSz="914400">
              <a:buFont typeface="Arial" panose="020B0604020202020204" pitchFamily="34" charset="0"/>
              <a:buChar char="•"/>
              <a:defRPr/>
            </a:pPr>
            <a:r>
              <a:rPr lang="en-US" sz="1600" dirty="0">
                <a:solidFill>
                  <a:srgbClr val="FFFFFF"/>
                </a:solidFill>
                <a:latin typeface="Poppins"/>
                <a:cs typeface="Poppins"/>
              </a:rPr>
              <a:t>Patients mother was hesitant as she believed it was not necessary for her son to receive the vaccine </a:t>
            </a:r>
            <a:r>
              <a:rPr kumimoji="0" lang="en-US" sz="1600" b="0" i="0" u="none" strike="noStrike" kern="1200" cap="none" spc="0" normalizeH="0" baseline="0" noProof="0" dirty="0">
                <a:ln>
                  <a:noFill/>
                </a:ln>
                <a:solidFill>
                  <a:srgbClr val="FFFFFF"/>
                </a:solidFill>
                <a:effectLst/>
                <a:uLnTx/>
                <a:uFillTx/>
                <a:latin typeface="Poppins"/>
                <a:ea typeface="+mn-ea"/>
                <a:cs typeface="Poppins"/>
              </a:rPr>
              <a:t>as </a:t>
            </a:r>
            <a:r>
              <a:rPr lang="en-US" sz="1600" dirty="0">
                <a:solidFill>
                  <a:srgbClr val="FFFFFF"/>
                </a:solidFill>
                <a:latin typeface="Poppins"/>
                <a:cs typeface="Poppins"/>
              </a:rPr>
              <a:t>he did not have a cervix </a:t>
            </a:r>
            <a:endParaRPr lang="en-US" sz="1600" b="0" i="0" u="none" strike="noStrike" kern="1200" cap="none" spc="0" normalizeH="0" baseline="0" noProof="0" dirty="0">
              <a:ln>
                <a:noFill/>
              </a:ln>
              <a:solidFill>
                <a:srgbClr val="FFFFFF"/>
              </a:solidFill>
              <a:effectLst/>
              <a:uLnTx/>
              <a:uFillTx/>
              <a:latin typeface="Poppins"/>
              <a:cs typeface="Poppins"/>
            </a:endParaRPr>
          </a:p>
          <a:p>
            <a:pPr marL="285750" indent="-285750" defTabSz="914400">
              <a:buFont typeface="Arial" panose="020B0604020202020204" pitchFamily="34" charset="0"/>
              <a:buChar char="•"/>
              <a:defRPr/>
            </a:pPr>
            <a:r>
              <a:rPr lang="en-US" sz="1600" dirty="0">
                <a:solidFill>
                  <a:srgbClr val="FFFFFF"/>
                </a:solidFill>
                <a:latin typeface="Poppins"/>
                <a:cs typeface="Poppins"/>
              </a:rPr>
              <a:t>The HPV vaccine is not a required vaccine for school</a:t>
            </a:r>
            <a:endParaRPr lang="en-US" dirty="0">
              <a:solidFill>
                <a:srgbClr val="FFFFFF"/>
              </a:solidFill>
              <a:ea typeface="Calibri"/>
              <a:cs typeface="Calibri"/>
            </a:endParaRPr>
          </a:p>
        </p:txBody>
      </p:sp>
      <p:pic>
        <p:nvPicPr>
          <p:cNvPr id="4" name="Picture 3">
            <a:extLst>
              <a:ext uri="{FF2B5EF4-FFF2-40B4-BE49-F238E27FC236}">
                <a16:creationId xmlns:a16="http://schemas.microsoft.com/office/drawing/2014/main" id="{7ED87DD6-605A-B960-5C59-DDFCF9491779}"/>
              </a:ext>
            </a:extLst>
          </p:cNvPr>
          <p:cNvPicPr>
            <a:picLocks noChangeAspect="1"/>
          </p:cNvPicPr>
          <p:nvPr/>
        </p:nvPicPr>
        <p:blipFill>
          <a:blip r:embed="rId3"/>
          <a:stretch>
            <a:fillRect/>
          </a:stretch>
        </p:blipFill>
        <p:spPr>
          <a:xfrm>
            <a:off x="7808298" y="37866"/>
            <a:ext cx="4133446" cy="1207113"/>
          </a:xfrm>
          <a:prstGeom prst="rect">
            <a:avLst/>
          </a:prstGeom>
        </p:spPr>
      </p:pic>
    </p:spTree>
    <p:extLst>
      <p:ext uri="{BB962C8B-B14F-4D97-AF65-F5344CB8AC3E}">
        <p14:creationId xmlns:p14="http://schemas.microsoft.com/office/powerpoint/2010/main" val="112175755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90420B7A-0A5B-F84A-4FDA-C2BA40BC03B6}"/>
              </a:ext>
            </a:extLst>
          </p:cNvPr>
          <p:cNvGrpSpPr/>
          <p:nvPr/>
        </p:nvGrpSpPr>
        <p:grpSpPr>
          <a:xfrm>
            <a:off x="152399" y="434777"/>
            <a:ext cx="11887201" cy="6266407"/>
            <a:chOff x="152399" y="411132"/>
            <a:chExt cx="11887201" cy="6266407"/>
          </a:xfrm>
        </p:grpSpPr>
        <p:sp>
          <p:nvSpPr>
            <p:cNvPr id="5" name="Slide Number Placeholder 3">
              <a:extLst>
                <a:ext uri="{FF2B5EF4-FFF2-40B4-BE49-F238E27FC236}">
                  <a16:creationId xmlns:a16="http://schemas.microsoft.com/office/drawing/2014/main" id="{B7A2EC26-B507-1538-99C1-E7592B1A8D42}"/>
                </a:ext>
              </a:extLst>
            </p:cNvPr>
            <p:cNvSpPr txBox="1">
              <a:spLocks/>
            </p:cNvSpPr>
            <p:nvPr/>
          </p:nvSpPr>
          <p:spPr>
            <a:xfrm>
              <a:off x="11507724" y="6554428"/>
              <a:ext cx="531876" cy="123111"/>
            </a:xfrm>
            <a:prstGeom prst="rect">
              <a:avLst/>
            </a:prstGeom>
          </p:spPr>
          <p:txBody>
            <a:bodyPr wrap="square" lIns="0" tIns="0" rIns="0" bIns="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9091AC62-753B-3240-A76B-ED140B7F97AA}" type="slidenum">
                <a:rPr kumimoji="0" lang="en-US" sz="800" b="0" i="0" u="none" strike="noStrike" kern="1200" cap="none" spc="0" normalizeH="0" baseline="0" noProof="0" smtClean="0">
                  <a:ln>
                    <a:noFill/>
                  </a:ln>
                  <a:solidFill>
                    <a:prstClr val="black"/>
                  </a:solidFill>
                  <a:effectLst/>
                  <a:uLnTx/>
                  <a:uFillTx/>
                  <a:latin typeface="Poppins" pitchFamily="2" charset="77"/>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35</a:t>
              </a:fld>
              <a:endParaRPr kumimoji="0" lang="en-US" sz="800" b="0" i="0" u="none" strike="noStrike" kern="1200" cap="none" spc="0" normalizeH="0" baseline="0" noProof="0">
                <a:ln>
                  <a:noFill/>
                </a:ln>
                <a:solidFill>
                  <a:prstClr val="black"/>
                </a:solidFill>
                <a:effectLst/>
                <a:uLnTx/>
                <a:uFillTx/>
                <a:latin typeface="Poppins" pitchFamily="2" charset="77"/>
                <a:ea typeface="+mn-ea"/>
                <a:cs typeface="+mn-cs"/>
              </a:endParaRPr>
            </a:p>
          </p:txBody>
        </p:sp>
        <p:sp>
          <p:nvSpPr>
            <p:cNvPr id="6" name="TextBox 6">
              <a:extLst>
                <a:ext uri="{FF2B5EF4-FFF2-40B4-BE49-F238E27FC236}">
                  <a16:creationId xmlns:a16="http://schemas.microsoft.com/office/drawing/2014/main" id="{19794ECD-DCD8-F2C1-F3BE-A7C7E9F8CB52}"/>
                </a:ext>
              </a:extLst>
            </p:cNvPr>
            <p:cNvSpPr txBox="1"/>
            <p:nvPr/>
          </p:nvSpPr>
          <p:spPr>
            <a:xfrm>
              <a:off x="228600" y="411132"/>
              <a:ext cx="5867400" cy="461665"/>
            </a:xfrm>
            <a:prstGeom prst="rect">
              <a:avLst/>
            </a:prstGeom>
            <a:noFill/>
          </p:spPr>
          <p:txBody>
            <a:bodyPr wrap="square" lIns="0" tIns="0" rIns="0" bIns="0" rtlCol="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nSpc>
                  <a:spcPts val="3600"/>
                </a:lnSpc>
              </a:pPr>
              <a:r>
                <a:rPr lang="en-US" sz="3200" b="1" dirty="0">
                  <a:solidFill>
                    <a:srgbClr val="FF0000"/>
                  </a:solidFill>
                  <a:highlight>
                    <a:srgbClr val="FFFFFF"/>
                  </a:highlight>
                  <a:latin typeface="Poppins" pitchFamily="2" charset="77"/>
                  <a:cs typeface="Poppins" pitchFamily="2" charset="77"/>
                </a:rPr>
                <a:t>Curriculum Schedule</a:t>
              </a:r>
              <a:endParaRPr lang="en-US" sz="3200" b="1" dirty="0">
                <a:solidFill>
                  <a:srgbClr val="2746F8"/>
                </a:solidFill>
                <a:highlight>
                  <a:srgbClr val="FFFFFF"/>
                </a:highlight>
                <a:latin typeface="Poppins" pitchFamily="2" charset="77"/>
                <a:cs typeface="Poppins" pitchFamily="2" charset="77"/>
              </a:endParaRPr>
            </a:p>
          </p:txBody>
        </p:sp>
        <p:grpSp>
          <p:nvGrpSpPr>
            <p:cNvPr id="8" name="Group 7">
              <a:extLst>
                <a:ext uri="{FF2B5EF4-FFF2-40B4-BE49-F238E27FC236}">
                  <a16:creationId xmlns:a16="http://schemas.microsoft.com/office/drawing/2014/main" id="{E40B981D-B180-208F-F4D7-3978E0087B6E}"/>
                </a:ext>
              </a:extLst>
            </p:cNvPr>
            <p:cNvGrpSpPr/>
            <p:nvPr/>
          </p:nvGrpSpPr>
          <p:grpSpPr>
            <a:xfrm>
              <a:off x="152400" y="1226444"/>
              <a:ext cx="11734800" cy="568492"/>
              <a:chOff x="238125" y="1025569"/>
              <a:chExt cx="11734800" cy="568492"/>
            </a:xfrm>
          </p:grpSpPr>
          <p:grpSp>
            <p:nvGrpSpPr>
              <p:cNvPr id="58" name="Group 57">
                <a:extLst>
                  <a:ext uri="{FF2B5EF4-FFF2-40B4-BE49-F238E27FC236}">
                    <a16:creationId xmlns:a16="http://schemas.microsoft.com/office/drawing/2014/main" id="{D0FE3CB2-182C-1D72-64A4-02CC181DFDB2}"/>
                  </a:ext>
                </a:extLst>
              </p:cNvPr>
              <p:cNvGrpSpPr/>
              <p:nvPr/>
            </p:nvGrpSpPr>
            <p:grpSpPr>
              <a:xfrm>
                <a:off x="238125" y="1025569"/>
                <a:ext cx="11734800" cy="568492"/>
                <a:chOff x="238125" y="1025569"/>
                <a:chExt cx="11734800" cy="568492"/>
              </a:xfrm>
            </p:grpSpPr>
            <p:sp>
              <p:nvSpPr>
                <p:cNvPr id="60" name="Rectangle 59">
                  <a:extLst>
                    <a:ext uri="{FF2B5EF4-FFF2-40B4-BE49-F238E27FC236}">
                      <a16:creationId xmlns:a16="http://schemas.microsoft.com/office/drawing/2014/main" id="{9074D340-C23B-FF9B-7270-0E91FA622938}"/>
                    </a:ext>
                  </a:extLst>
                </p:cNvPr>
                <p:cNvSpPr/>
                <p:nvPr/>
              </p:nvSpPr>
              <p:spPr>
                <a:xfrm>
                  <a:off x="238125" y="1025569"/>
                  <a:ext cx="11734800" cy="568492"/>
                </a:xfrm>
                <a:prstGeom prst="rect">
                  <a:avLst/>
                </a:prstGeom>
                <a:solidFill>
                  <a:srgbClr val="2746F8">
                    <a:alpha val="1529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solidFill>
                      <a:srgbClr val="2746F8"/>
                    </a:solidFill>
                    <a:latin typeface="Source Sans Pro" panose="020B0503030403020204" pitchFamily="34" charset="0"/>
                    <a:ea typeface="Source Sans Pro" panose="020B0503030403020204" pitchFamily="34" charset="0"/>
                  </a:endParaRPr>
                </a:p>
              </p:txBody>
            </p:sp>
            <p:sp>
              <p:nvSpPr>
                <p:cNvPr id="61" name="TextBox 8">
                  <a:extLst>
                    <a:ext uri="{FF2B5EF4-FFF2-40B4-BE49-F238E27FC236}">
                      <a16:creationId xmlns:a16="http://schemas.microsoft.com/office/drawing/2014/main" id="{BF360316-2835-98CD-21DD-DC91C3087F72}"/>
                    </a:ext>
                  </a:extLst>
                </p:cNvPr>
                <p:cNvSpPr txBox="1"/>
                <p:nvPr/>
              </p:nvSpPr>
              <p:spPr>
                <a:xfrm>
                  <a:off x="1524001" y="1095514"/>
                  <a:ext cx="1485340" cy="461665"/>
                </a:xfrm>
                <a:prstGeom prst="rect">
                  <a:avLst/>
                </a:prstGeom>
                <a:noFill/>
              </p:spPr>
              <p:txBody>
                <a:bodyPr wrap="square" lIns="91440" tIns="45720" rIns="91440" bIns="45720" rtlCol="0" anchor="ctr" anchorCtr="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400" b="1" dirty="0">
                      <a:solidFill>
                        <a:srgbClr val="2746F8"/>
                      </a:solidFill>
                      <a:latin typeface="Poppins"/>
                      <a:ea typeface="Source Sans Pro"/>
                      <a:cs typeface="Poppins"/>
                    </a:rPr>
                    <a:t>Session</a:t>
                  </a:r>
                </a:p>
              </p:txBody>
            </p:sp>
            <p:sp>
              <p:nvSpPr>
                <p:cNvPr id="62" name="TextBox 13">
                  <a:extLst>
                    <a:ext uri="{FF2B5EF4-FFF2-40B4-BE49-F238E27FC236}">
                      <a16:creationId xmlns:a16="http://schemas.microsoft.com/office/drawing/2014/main" id="{0BFAC3B5-BC75-5391-7364-FD0A036BA13B}"/>
                    </a:ext>
                  </a:extLst>
                </p:cNvPr>
                <p:cNvSpPr txBox="1"/>
                <p:nvPr/>
              </p:nvSpPr>
              <p:spPr>
                <a:xfrm>
                  <a:off x="238125" y="1078983"/>
                  <a:ext cx="981075" cy="461665"/>
                </a:xfrm>
                <a:prstGeom prst="rect">
                  <a:avLst/>
                </a:prstGeom>
                <a:noFill/>
              </p:spPr>
              <p:txBody>
                <a:bodyPr wrap="square" lIns="91440" tIns="45720" rIns="91440" bIns="45720" rtlCol="0" anchor="ctr">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400" b="1" dirty="0">
                      <a:solidFill>
                        <a:srgbClr val="2746F8"/>
                      </a:solidFill>
                      <a:latin typeface="Poppins"/>
                      <a:ea typeface="Source Sans Pro"/>
                      <a:cs typeface="Poppins"/>
                    </a:rPr>
                    <a:t>Date</a:t>
                  </a:r>
                  <a:endParaRPr lang="en-US" sz="2400" dirty="0">
                    <a:solidFill>
                      <a:srgbClr val="2746F8"/>
                    </a:solidFill>
                    <a:latin typeface="Poppins"/>
                    <a:ea typeface="Source Sans Pro"/>
                    <a:cs typeface="Poppins"/>
                  </a:endParaRPr>
                </a:p>
              </p:txBody>
            </p:sp>
            <p:sp>
              <p:nvSpPr>
                <p:cNvPr id="63" name="TextBox 31">
                  <a:extLst>
                    <a:ext uri="{FF2B5EF4-FFF2-40B4-BE49-F238E27FC236}">
                      <a16:creationId xmlns:a16="http://schemas.microsoft.com/office/drawing/2014/main" id="{5081E694-3FFB-95C9-0040-54820CC663BC}"/>
                    </a:ext>
                  </a:extLst>
                </p:cNvPr>
                <p:cNvSpPr txBox="1"/>
                <p:nvPr/>
              </p:nvSpPr>
              <p:spPr>
                <a:xfrm>
                  <a:off x="5477527" y="1087141"/>
                  <a:ext cx="6296135" cy="461665"/>
                </a:xfrm>
                <a:prstGeom prst="rect">
                  <a:avLst/>
                </a:prstGeom>
                <a:noFill/>
              </p:spPr>
              <p:txBody>
                <a:bodyPr wrap="square" lIns="91440" tIns="45720" rIns="91440" bIns="45720" rtlCol="0" anchor="ctr" anchorCtr="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r>
                    <a:rPr lang="en-US" sz="2400" b="1" dirty="0">
                      <a:solidFill>
                        <a:srgbClr val="FF0000"/>
                      </a:solidFill>
                      <a:latin typeface="Poppins"/>
                      <a:ea typeface="Source Sans Pro"/>
                      <a:cs typeface="Poppins"/>
                    </a:rPr>
                    <a:t>Didactic Presenter</a:t>
                  </a:r>
                </a:p>
              </p:txBody>
            </p:sp>
          </p:grpSp>
          <p:sp>
            <p:nvSpPr>
              <p:cNvPr id="59" name="TextBox 39">
                <a:extLst>
                  <a:ext uri="{FF2B5EF4-FFF2-40B4-BE49-F238E27FC236}">
                    <a16:creationId xmlns:a16="http://schemas.microsoft.com/office/drawing/2014/main" id="{C6066485-E829-1066-E513-3691A4D16940}"/>
                  </a:ext>
                </a:extLst>
              </p:cNvPr>
              <p:cNvSpPr txBox="1"/>
              <p:nvPr/>
            </p:nvSpPr>
            <p:spPr>
              <a:xfrm>
                <a:off x="3021432" y="1095514"/>
                <a:ext cx="1832723" cy="461665"/>
              </a:xfrm>
              <a:prstGeom prst="rect">
                <a:avLst/>
              </a:prstGeom>
              <a:noFill/>
            </p:spPr>
            <p:txBody>
              <a:bodyPr wrap="square" lIns="91440" tIns="45720" rIns="91440" bIns="45720" rtlCol="0" anchor="ctr" anchorCtr="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400" b="1" dirty="0">
                    <a:solidFill>
                      <a:srgbClr val="2746F8"/>
                    </a:solidFill>
                    <a:latin typeface="Poppins"/>
                    <a:ea typeface="Source Sans Pro"/>
                    <a:cs typeface="Poppins"/>
                  </a:rPr>
                  <a:t>Topic</a:t>
                </a:r>
              </a:p>
            </p:txBody>
          </p:sp>
        </p:grpSp>
        <p:grpSp>
          <p:nvGrpSpPr>
            <p:cNvPr id="9" name="Group 8">
              <a:extLst>
                <a:ext uri="{FF2B5EF4-FFF2-40B4-BE49-F238E27FC236}">
                  <a16:creationId xmlns:a16="http://schemas.microsoft.com/office/drawing/2014/main" id="{93F0DEAA-1AC4-EE48-630D-99C15A9ADEE5}"/>
                </a:ext>
              </a:extLst>
            </p:cNvPr>
            <p:cNvGrpSpPr/>
            <p:nvPr/>
          </p:nvGrpSpPr>
          <p:grpSpPr>
            <a:xfrm>
              <a:off x="152400" y="1911818"/>
              <a:ext cx="11734800" cy="568492"/>
              <a:chOff x="238125" y="1025569"/>
              <a:chExt cx="11734800" cy="568492"/>
            </a:xfrm>
          </p:grpSpPr>
          <p:grpSp>
            <p:nvGrpSpPr>
              <p:cNvPr id="52" name="Group 51">
                <a:extLst>
                  <a:ext uri="{FF2B5EF4-FFF2-40B4-BE49-F238E27FC236}">
                    <a16:creationId xmlns:a16="http://schemas.microsoft.com/office/drawing/2014/main" id="{99344361-227D-3A3C-D9A5-2FA17B719168}"/>
                  </a:ext>
                </a:extLst>
              </p:cNvPr>
              <p:cNvGrpSpPr/>
              <p:nvPr/>
            </p:nvGrpSpPr>
            <p:grpSpPr>
              <a:xfrm>
                <a:off x="238125" y="1025569"/>
                <a:ext cx="11734800" cy="568492"/>
                <a:chOff x="238125" y="1025569"/>
                <a:chExt cx="11734800" cy="568492"/>
              </a:xfrm>
            </p:grpSpPr>
            <p:sp>
              <p:nvSpPr>
                <p:cNvPr id="54" name="Rectangle 53">
                  <a:extLst>
                    <a:ext uri="{FF2B5EF4-FFF2-40B4-BE49-F238E27FC236}">
                      <a16:creationId xmlns:a16="http://schemas.microsoft.com/office/drawing/2014/main" id="{B9A74E7B-73F3-8873-76DA-A92B79900AC2}"/>
                    </a:ext>
                  </a:extLst>
                </p:cNvPr>
                <p:cNvSpPr/>
                <p:nvPr/>
              </p:nvSpPr>
              <p:spPr>
                <a:xfrm>
                  <a:off x="238125" y="1025569"/>
                  <a:ext cx="11734800" cy="568492"/>
                </a:xfrm>
                <a:prstGeom prst="rect">
                  <a:avLst/>
                </a:prstGeom>
                <a:solidFill>
                  <a:srgbClr val="2746F8">
                    <a:alpha val="1529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solidFill>
                      <a:srgbClr val="2746F8"/>
                    </a:solidFill>
                    <a:latin typeface="Source Sans Pro" panose="020B0503030403020204" pitchFamily="34" charset="0"/>
                    <a:ea typeface="Source Sans Pro" panose="020B0503030403020204" pitchFamily="34" charset="0"/>
                  </a:endParaRPr>
                </a:p>
              </p:txBody>
            </p:sp>
            <p:sp>
              <p:nvSpPr>
                <p:cNvPr id="55" name="TextBox 45">
                  <a:extLst>
                    <a:ext uri="{FF2B5EF4-FFF2-40B4-BE49-F238E27FC236}">
                      <a16:creationId xmlns:a16="http://schemas.microsoft.com/office/drawing/2014/main" id="{2802BA91-C8CE-E799-E52B-998A816A99C2}"/>
                    </a:ext>
                  </a:extLst>
                </p:cNvPr>
                <p:cNvSpPr txBox="1"/>
                <p:nvPr/>
              </p:nvSpPr>
              <p:spPr>
                <a:xfrm>
                  <a:off x="1524001" y="1184679"/>
                  <a:ext cx="1241976" cy="338554"/>
                </a:xfrm>
                <a:prstGeom prst="rect">
                  <a:avLst/>
                </a:prstGeom>
                <a:noFill/>
              </p:spPr>
              <p:txBody>
                <a:bodyPr wrap="square" lIns="91440" tIns="45720" rIns="91440" bIns="45720" rtlCol="0" anchor="ctr" anchorCtr="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600" b="1" dirty="0">
                      <a:solidFill>
                        <a:srgbClr val="2746F8"/>
                      </a:solidFill>
                      <a:latin typeface="Poppins"/>
                      <a:ea typeface="Source Sans Pro"/>
                      <a:cs typeface="Poppins"/>
                    </a:rPr>
                    <a:t>Session 1</a:t>
                  </a:r>
                </a:p>
              </p:txBody>
            </p:sp>
            <p:sp>
              <p:nvSpPr>
                <p:cNvPr id="56" name="TextBox 46">
                  <a:extLst>
                    <a:ext uri="{FF2B5EF4-FFF2-40B4-BE49-F238E27FC236}">
                      <a16:creationId xmlns:a16="http://schemas.microsoft.com/office/drawing/2014/main" id="{0F681171-350D-E2F0-3B3D-F65E3C094208}"/>
                    </a:ext>
                  </a:extLst>
                </p:cNvPr>
                <p:cNvSpPr txBox="1"/>
                <p:nvPr/>
              </p:nvSpPr>
              <p:spPr>
                <a:xfrm>
                  <a:off x="238125" y="1078982"/>
                  <a:ext cx="1294838" cy="461665"/>
                </a:xfrm>
                <a:prstGeom prst="rect">
                  <a:avLst/>
                </a:prstGeom>
                <a:noFill/>
              </p:spPr>
              <p:txBody>
                <a:bodyPr wrap="square" lIns="91440" tIns="45720" rIns="91440" bIns="45720" rtlCol="0" anchor="ctr">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200" b="1" dirty="0">
                      <a:solidFill>
                        <a:srgbClr val="2746F8"/>
                      </a:solidFill>
                      <a:latin typeface="Poppins"/>
                      <a:ea typeface="Source Sans Pro"/>
                      <a:cs typeface="Poppins"/>
                    </a:rPr>
                    <a:t>August 2nd</a:t>
                  </a:r>
                </a:p>
                <a:p>
                  <a:r>
                    <a:rPr lang="en-US" sz="1200" b="1" dirty="0">
                      <a:solidFill>
                        <a:srgbClr val="2746F8"/>
                      </a:solidFill>
                      <a:latin typeface="Poppins"/>
                      <a:ea typeface="Source Sans Pro"/>
                      <a:cs typeface="Poppins"/>
                    </a:rPr>
                    <a:t>12-1:15pm PST</a:t>
                  </a:r>
                  <a:endParaRPr lang="en-US" sz="1200">
                    <a:solidFill>
                      <a:srgbClr val="2746F8"/>
                    </a:solidFill>
                    <a:latin typeface="Poppins"/>
                    <a:ea typeface="Source Sans Pro"/>
                    <a:cs typeface="Poppins" pitchFamily="2" charset="77"/>
                  </a:endParaRPr>
                </a:p>
              </p:txBody>
            </p:sp>
            <p:sp>
              <p:nvSpPr>
                <p:cNvPr id="57" name="TextBox 47">
                  <a:extLst>
                    <a:ext uri="{FF2B5EF4-FFF2-40B4-BE49-F238E27FC236}">
                      <a16:creationId xmlns:a16="http://schemas.microsoft.com/office/drawing/2014/main" id="{62FCA571-3844-7117-3EE3-E7F0B02641B3}"/>
                    </a:ext>
                  </a:extLst>
                </p:cNvPr>
                <p:cNvSpPr txBox="1"/>
                <p:nvPr/>
              </p:nvSpPr>
              <p:spPr>
                <a:xfrm>
                  <a:off x="5477527" y="1056365"/>
                  <a:ext cx="6296135" cy="523220"/>
                </a:xfrm>
                <a:prstGeom prst="rect">
                  <a:avLst/>
                </a:prstGeom>
                <a:noFill/>
              </p:spPr>
              <p:txBody>
                <a:bodyPr wrap="square" lIns="91440" tIns="45720" rIns="91440" bIns="45720" rtlCol="0" anchor="ctr" anchorCtr="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r>
                    <a:rPr lang="en-US" sz="1400" b="1" dirty="0">
                      <a:solidFill>
                        <a:srgbClr val="2746F8"/>
                      </a:solidFill>
                      <a:latin typeface="Poppins"/>
                      <a:ea typeface="Source Sans Pro"/>
                      <a:cs typeface="Poppins"/>
                      <a:hlinkClick r:id="rId3"/>
                    </a:rPr>
                    <a:t>Cody Wagner</a:t>
                  </a:r>
                  <a:endParaRPr lang="en-US" sz="1400" b="1">
                    <a:solidFill>
                      <a:srgbClr val="2746F8"/>
                    </a:solidFill>
                    <a:latin typeface="Poppins"/>
                    <a:ea typeface="Source Sans Pro"/>
                    <a:cs typeface="Poppins"/>
                  </a:endParaRPr>
                </a:p>
                <a:p>
                  <a:pPr algn="r"/>
                  <a:r>
                    <a:rPr lang="en-US" sz="1400" i="1" dirty="0">
                      <a:solidFill>
                        <a:srgbClr val="FF0000"/>
                      </a:solidFill>
                      <a:latin typeface="Poppins"/>
                      <a:ea typeface="Source Sans Pro"/>
                      <a:cs typeface="Poppins"/>
                    </a:rPr>
                    <a:t>Nevada Community Health Worker Association</a:t>
                  </a:r>
                </a:p>
              </p:txBody>
            </p:sp>
          </p:grpSp>
          <p:sp>
            <p:nvSpPr>
              <p:cNvPr id="53" name="TextBox 43">
                <a:extLst>
                  <a:ext uri="{FF2B5EF4-FFF2-40B4-BE49-F238E27FC236}">
                    <a16:creationId xmlns:a16="http://schemas.microsoft.com/office/drawing/2014/main" id="{8A5F8E3D-CB53-8098-2119-363C0F6F94C5}"/>
                  </a:ext>
                </a:extLst>
              </p:cNvPr>
              <p:cNvSpPr txBox="1"/>
              <p:nvPr/>
            </p:nvSpPr>
            <p:spPr>
              <a:xfrm>
                <a:off x="3010226" y="1256502"/>
                <a:ext cx="5127251" cy="307777"/>
              </a:xfrm>
              <a:prstGeom prst="rect">
                <a:avLst/>
              </a:prstGeom>
              <a:noFill/>
            </p:spPr>
            <p:txBody>
              <a:bodyPr wrap="square" lIns="91440" tIns="45720" rIns="91440" bIns="45720" rtlCol="0" anchor="ctr" anchorCtr="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sz="1400" dirty="0">
                  <a:solidFill>
                    <a:srgbClr val="2746F8"/>
                  </a:solidFill>
                  <a:latin typeface="Source Sans Pro"/>
                  <a:ea typeface="Source Sans Pro"/>
                  <a:cs typeface="Poppins"/>
                </a:endParaRPr>
              </a:p>
            </p:txBody>
          </p:sp>
        </p:grpSp>
        <p:grpSp>
          <p:nvGrpSpPr>
            <p:cNvPr id="10" name="Group 9">
              <a:extLst>
                <a:ext uri="{FF2B5EF4-FFF2-40B4-BE49-F238E27FC236}">
                  <a16:creationId xmlns:a16="http://schemas.microsoft.com/office/drawing/2014/main" id="{4DDD916B-E26E-F9CC-CD20-F07BB62C6A11}"/>
                </a:ext>
              </a:extLst>
            </p:cNvPr>
            <p:cNvGrpSpPr/>
            <p:nvPr/>
          </p:nvGrpSpPr>
          <p:grpSpPr>
            <a:xfrm>
              <a:off x="152400" y="2597192"/>
              <a:ext cx="11734800" cy="568492"/>
              <a:chOff x="238125" y="1025569"/>
              <a:chExt cx="11734800" cy="568492"/>
            </a:xfrm>
          </p:grpSpPr>
          <p:grpSp>
            <p:nvGrpSpPr>
              <p:cNvPr id="46" name="Group 45">
                <a:extLst>
                  <a:ext uri="{FF2B5EF4-FFF2-40B4-BE49-F238E27FC236}">
                    <a16:creationId xmlns:a16="http://schemas.microsoft.com/office/drawing/2014/main" id="{77A626A7-73F8-7FF7-7B67-3DD9FD10DA7B}"/>
                  </a:ext>
                </a:extLst>
              </p:cNvPr>
              <p:cNvGrpSpPr/>
              <p:nvPr/>
            </p:nvGrpSpPr>
            <p:grpSpPr>
              <a:xfrm>
                <a:off x="238125" y="1025569"/>
                <a:ext cx="11734800" cy="568492"/>
                <a:chOff x="238125" y="1025569"/>
                <a:chExt cx="11734800" cy="568492"/>
              </a:xfrm>
            </p:grpSpPr>
            <p:sp>
              <p:nvSpPr>
                <p:cNvPr id="48" name="Rectangle 47">
                  <a:extLst>
                    <a:ext uri="{FF2B5EF4-FFF2-40B4-BE49-F238E27FC236}">
                      <a16:creationId xmlns:a16="http://schemas.microsoft.com/office/drawing/2014/main" id="{E65577F2-CE76-A418-E75B-518F77CF6220}"/>
                    </a:ext>
                  </a:extLst>
                </p:cNvPr>
                <p:cNvSpPr/>
                <p:nvPr/>
              </p:nvSpPr>
              <p:spPr>
                <a:xfrm>
                  <a:off x="238125" y="1025569"/>
                  <a:ext cx="11734800" cy="568492"/>
                </a:xfrm>
                <a:prstGeom prst="rect">
                  <a:avLst/>
                </a:prstGeom>
                <a:solidFill>
                  <a:srgbClr val="2746F8">
                    <a:alpha val="1529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solidFill>
                      <a:srgbClr val="2746F8"/>
                    </a:solidFill>
                    <a:latin typeface="Source Sans Pro" panose="020B0503030403020204" pitchFamily="34" charset="0"/>
                    <a:ea typeface="Source Sans Pro" panose="020B0503030403020204" pitchFamily="34" charset="0"/>
                  </a:endParaRPr>
                </a:p>
              </p:txBody>
            </p:sp>
            <p:sp>
              <p:nvSpPr>
                <p:cNvPr id="49" name="TextBox 52">
                  <a:extLst>
                    <a:ext uri="{FF2B5EF4-FFF2-40B4-BE49-F238E27FC236}">
                      <a16:creationId xmlns:a16="http://schemas.microsoft.com/office/drawing/2014/main" id="{E2E7DE24-1D47-06C9-924E-0614C5D42B17}"/>
                    </a:ext>
                  </a:extLst>
                </p:cNvPr>
                <p:cNvSpPr txBox="1"/>
                <p:nvPr/>
              </p:nvSpPr>
              <p:spPr>
                <a:xfrm>
                  <a:off x="1524001" y="1157070"/>
                  <a:ext cx="1241976" cy="338554"/>
                </a:xfrm>
                <a:prstGeom prst="rect">
                  <a:avLst/>
                </a:prstGeom>
                <a:noFill/>
              </p:spPr>
              <p:txBody>
                <a:bodyPr wrap="square" lIns="91440" tIns="45720" rIns="91440" bIns="45720" rtlCol="0" anchor="ctr" anchorCtr="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600" b="1" dirty="0">
                      <a:solidFill>
                        <a:srgbClr val="2746F8"/>
                      </a:solidFill>
                      <a:latin typeface="Poppins"/>
                      <a:ea typeface="Source Sans Pro"/>
                      <a:cs typeface="Poppins"/>
                    </a:rPr>
                    <a:t>Session 2</a:t>
                  </a:r>
                </a:p>
              </p:txBody>
            </p:sp>
            <p:sp>
              <p:nvSpPr>
                <p:cNvPr id="50" name="TextBox 53">
                  <a:extLst>
                    <a:ext uri="{FF2B5EF4-FFF2-40B4-BE49-F238E27FC236}">
                      <a16:creationId xmlns:a16="http://schemas.microsoft.com/office/drawing/2014/main" id="{A447AD0B-D694-F1FF-1A59-2A6D2F23995E}"/>
                    </a:ext>
                  </a:extLst>
                </p:cNvPr>
                <p:cNvSpPr txBox="1"/>
                <p:nvPr/>
              </p:nvSpPr>
              <p:spPr>
                <a:xfrm>
                  <a:off x="238125" y="1106591"/>
                  <a:ext cx="1348919" cy="461665"/>
                </a:xfrm>
                <a:prstGeom prst="rect">
                  <a:avLst/>
                </a:prstGeom>
                <a:noFill/>
              </p:spPr>
              <p:txBody>
                <a:bodyPr wrap="square" lIns="91440" tIns="45720" rIns="91440" bIns="45720" rtlCol="0" anchor="ctr">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200" b="1" dirty="0">
                      <a:solidFill>
                        <a:srgbClr val="2746F8"/>
                      </a:solidFill>
                      <a:latin typeface="Poppins"/>
                      <a:ea typeface="Source Sans Pro"/>
                      <a:cs typeface="Poppins"/>
                    </a:rPr>
                    <a:t>August 16th</a:t>
                  </a:r>
                </a:p>
                <a:p>
                  <a:r>
                    <a:rPr lang="en-US" sz="1200" b="1" dirty="0">
                      <a:solidFill>
                        <a:srgbClr val="2746F8"/>
                      </a:solidFill>
                      <a:latin typeface="Poppins"/>
                      <a:cs typeface="Poppins"/>
                    </a:rPr>
                    <a:t>12-1:15pm PST</a:t>
                  </a:r>
                  <a:endParaRPr lang="en-US">
                    <a:latin typeface="Poppins"/>
                    <a:cs typeface="Poppins"/>
                  </a:endParaRPr>
                </a:p>
              </p:txBody>
            </p:sp>
            <p:sp>
              <p:nvSpPr>
                <p:cNvPr id="51" name="TextBox 54">
                  <a:extLst>
                    <a:ext uri="{FF2B5EF4-FFF2-40B4-BE49-F238E27FC236}">
                      <a16:creationId xmlns:a16="http://schemas.microsoft.com/office/drawing/2014/main" id="{3FA3EB2A-024F-EE15-E242-58F78E99B2BA}"/>
                    </a:ext>
                  </a:extLst>
                </p:cNvPr>
                <p:cNvSpPr txBox="1"/>
                <p:nvPr/>
              </p:nvSpPr>
              <p:spPr>
                <a:xfrm>
                  <a:off x="7095889" y="1056365"/>
                  <a:ext cx="4677773" cy="523220"/>
                </a:xfrm>
                <a:prstGeom prst="rect">
                  <a:avLst/>
                </a:prstGeom>
                <a:noFill/>
              </p:spPr>
              <p:txBody>
                <a:bodyPr wrap="square" lIns="91440" tIns="45720" rIns="91440" bIns="45720" rtlCol="0" anchor="ctr" anchorCtr="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r>
                    <a:rPr lang="en-US" sz="1400" b="1" dirty="0">
                      <a:solidFill>
                        <a:srgbClr val="2746F8"/>
                      </a:solidFill>
                      <a:latin typeface="Poppins"/>
                      <a:ea typeface="Source Sans Pro"/>
                      <a:cs typeface="Poppins"/>
                      <a:hlinkClick r:id="rId4"/>
                    </a:rPr>
                    <a:t>Dr. Vanessa Slots</a:t>
                  </a:r>
                  <a:endParaRPr lang="en-US" sz="1400" b="1">
                    <a:solidFill>
                      <a:srgbClr val="2746F8"/>
                    </a:solidFill>
                    <a:latin typeface="Poppins"/>
                    <a:ea typeface="Source Sans Pro"/>
                    <a:cs typeface="Poppins"/>
                  </a:endParaRPr>
                </a:p>
                <a:p>
                  <a:pPr algn="r"/>
                  <a:r>
                    <a:rPr lang="en-US" sz="1400" i="1" dirty="0">
                      <a:solidFill>
                        <a:srgbClr val="FF0000"/>
                      </a:solidFill>
                      <a:latin typeface="Poppins"/>
                      <a:ea typeface="Source Sans Pro"/>
                      <a:cs typeface="Poppins"/>
                    </a:rPr>
                    <a:t>M Health Fairview</a:t>
                  </a:r>
                </a:p>
              </p:txBody>
            </p:sp>
          </p:grpSp>
          <p:sp>
            <p:nvSpPr>
              <p:cNvPr id="47" name="TextBox 50">
                <a:extLst>
                  <a:ext uri="{FF2B5EF4-FFF2-40B4-BE49-F238E27FC236}">
                    <a16:creationId xmlns:a16="http://schemas.microsoft.com/office/drawing/2014/main" id="{E4010B26-1F6A-3401-7E69-B8F7F502D914}"/>
                  </a:ext>
                </a:extLst>
              </p:cNvPr>
              <p:cNvSpPr txBox="1"/>
              <p:nvPr/>
            </p:nvSpPr>
            <p:spPr>
              <a:xfrm>
                <a:off x="3010225" y="1206077"/>
                <a:ext cx="5132527" cy="307777"/>
              </a:xfrm>
              <a:prstGeom prst="rect">
                <a:avLst/>
              </a:prstGeom>
              <a:noFill/>
            </p:spPr>
            <p:txBody>
              <a:bodyPr wrap="square" lIns="91440" tIns="45720" rIns="91440" bIns="45720" rtlCol="0" anchor="ctr" anchorCtr="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sz="1400" dirty="0">
                  <a:solidFill>
                    <a:srgbClr val="2746F8"/>
                  </a:solidFill>
                  <a:latin typeface="Source Sans Pro"/>
                  <a:ea typeface="Source Sans Pro"/>
                  <a:cs typeface="Poppins"/>
                </a:endParaRPr>
              </a:p>
            </p:txBody>
          </p:sp>
        </p:grpSp>
        <p:grpSp>
          <p:nvGrpSpPr>
            <p:cNvPr id="11" name="Group 10">
              <a:extLst>
                <a:ext uri="{FF2B5EF4-FFF2-40B4-BE49-F238E27FC236}">
                  <a16:creationId xmlns:a16="http://schemas.microsoft.com/office/drawing/2014/main" id="{53D75636-CB23-C4E0-8F1A-8227F89888F0}"/>
                </a:ext>
              </a:extLst>
            </p:cNvPr>
            <p:cNvGrpSpPr/>
            <p:nvPr/>
          </p:nvGrpSpPr>
          <p:grpSpPr>
            <a:xfrm>
              <a:off x="152400" y="3254915"/>
              <a:ext cx="11734800" cy="568492"/>
              <a:chOff x="238125" y="1025569"/>
              <a:chExt cx="11734800" cy="568492"/>
            </a:xfrm>
          </p:grpSpPr>
          <p:grpSp>
            <p:nvGrpSpPr>
              <p:cNvPr id="40" name="Group 39">
                <a:extLst>
                  <a:ext uri="{FF2B5EF4-FFF2-40B4-BE49-F238E27FC236}">
                    <a16:creationId xmlns:a16="http://schemas.microsoft.com/office/drawing/2014/main" id="{19877419-D74A-801A-F1B2-8C64445B07A2}"/>
                  </a:ext>
                </a:extLst>
              </p:cNvPr>
              <p:cNvGrpSpPr/>
              <p:nvPr/>
            </p:nvGrpSpPr>
            <p:grpSpPr>
              <a:xfrm>
                <a:off x="238125" y="1025569"/>
                <a:ext cx="11734800" cy="568492"/>
                <a:chOff x="238125" y="1025569"/>
                <a:chExt cx="11734800" cy="568492"/>
              </a:xfrm>
            </p:grpSpPr>
            <p:sp>
              <p:nvSpPr>
                <p:cNvPr id="42" name="Rectangle 41">
                  <a:extLst>
                    <a:ext uri="{FF2B5EF4-FFF2-40B4-BE49-F238E27FC236}">
                      <a16:creationId xmlns:a16="http://schemas.microsoft.com/office/drawing/2014/main" id="{E97358B5-DD48-F7E8-EA5C-9C411D3296D3}"/>
                    </a:ext>
                  </a:extLst>
                </p:cNvPr>
                <p:cNvSpPr/>
                <p:nvPr/>
              </p:nvSpPr>
              <p:spPr>
                <a:xfrm>
                  <a:off x="238125" y="1025569"/>
                  <a:ext cx="11734800" cy="568492"/>
                </a:xfrm>
                <a:prstGeom prst="rect">
                  <a:avLst/>
                </a:prstGeom>
                <a:solidFill>
                  <a:srgbClr val="2746F8">
                    <a:alpha val="1529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solidFill>
                      <a:srgbClr val="2746F8"/>
                    </a:solidFill>
                    <a:latin typeface="Source Sans Pro" panose="020B0503030403020204" pitchFamily="34" charset="0"/>
                    <a:ea typeface="Source Sans Pro" panose="020B0503030403020204" pitchFamily="34" charset="0"/>
                  </a:endParaRPr>
                </a:p>
              </p:txBody>
            </p:sp>
            <p:sp>
              <p:nvSpPr>
                <p:cNvPr id="43" name="TextBox 59">
                  <a:extLst>
                    <a:ext uri="{FF2B5EF4-FFF2-40B4-BE49-F238E27FC236}">
                      <a16:creationId xmlns:a16="http://schemas.microsoft.com/office/drawing/2014/main" id="{9D0C4EC7-26FF-BE40-F347-780F47A7AD0D}"/>
                    </a:ext>
                  </a:extLst>
                </p:cNvPr>
                <p:cNvSpPr txBox="1"/>
                <p:nvPr/>
              </p:nvSpPr>
              <p:spPr>
                <a:xfrm>
                  <a:off x="1524001" y="1157070"/>
                  <a:ext cx="1241976" cy="338554"/>
                </a:xfrm>
                <a:prstGeom prst="rect">
                  <a:avLst/>
                </a:prstGeom>
                <a:noFill/>
              </p:spPr>
              <p:txBody>
                <a:bodyPr wrap="square" lIns="91440" tIns="45720" rIns="91440" bIns="45720" rtlCol="0" anchor="ctr" anchorCtr="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600" b="1" dirty="0">
                      <a:solidFill>
                        <a:srgbClr val="2746F8"/>
                      </a:solidFill>
                      <a:latin typeface="Poppins"/>
                      <a:ea typeface="Source Sans Pro"/>
                      <a:cs typeface="Poppins"/>
                    </a:rPr>
                    <a:t>Session 3</a:t>
                  </a:r>
                </a:p>
              </p:txBody>
            </p:sp>
            <p:sp>
              <p:nvSpPr>
                <p:cNvPr id="44" name="TextBox 60">
                  <a:extLst>
                    <a:ext uri="{FF2B5EF4-FFF2-40B4-BE49-F238E27FC236}">
                      <a16:creationId xmlns:a16="http://schemas.microsoft.com/office/drawing/2014/main" id="{30B02706-1D42-C0B8-189F-AEEE9C1900C0}"/>
                    </a:ext>
                  </a:extLst>
                </p:cNvPr>
                <p:cNvSpPr txBox="1"/>
                <p:nvPr/>
              </p:nvSpPr>
              <p:spPr>
                <a:xfrm>
                  <a:off x="238125" y="1078982"/>
                  <a:ext cx="1193986" cy="461665"/>
                </a:xfrm>
                <a:prstGeom prst="rect">
                  <a:avLst/>
                </a:prstGeom>
                <a:noFill/>
              </p:spPr>
              <p:txBody>
                <a:bodyPr wrap="square" lIns="91440" tIns="45720" rIns="91440" bIns="45720" rtlCol="0" anchor="ctr">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200" b="1" dirty="0">
                      <a:solidFill>
                        <a:srgbClr val="2746F8"/>
                      </a:solidFill>
                      <a:latin typeface="Poppins"/>
                      <a:ea typeface="Source Sans Pro"/>
                      <a:cs typeface="Poppins"/>
                    </a:rPr>
                    <a:t>August 30th </a:t>
                  </a:r>
                  <a:endParaRPr lang="en-US">
                    <a:solidFill>
                      <a:srgbClr val="000000"/>
                    </a:solidFill>
                    <a:latin typeface="Poppins"/>
                    <a:ea typeface="Source Sans Pro"/>
                    <a:cs typeface="Calibri" panose="020F0502020204030204"/>
                  </a:endParaRPr>
                </a:p>
                <a:p>
                  <a:r>
                    <a:rPr lang="en-US" sz="1200" b="1" dirty="0">
                      <a:solidFill>
                        <a:srgbClr val="2746F8"/>
                      </a:solidFill>
                      <a:latin typeface="Poppins"/>
                      <a:ea typeface="Source Sans Pro"/>
                      <a:cs typeface="Poppins"/>
                    </a:rPr>
                    <a:t>12-1:15on PST</a:t>
                  </a:r>
                  <a:endParaRPr lang="en-US">
                    <a:latin typeface="Poppins"/>
                    <a:cs typeface="Calibri"/>
                  </a:endParaRPr>
                </a:p>
              </p:txBody>
            </p:sp>
            <p:sp>
              <p:nvSpPr>
                <p:cNvPr id="45" name="TextBox 61">
                  <a:extLst>
                    <a:ext uri="{FF2B5EF4-FFF2-40B4-BE49-F238E27FC236}">
                      <a16:creationId xmlns:a16="http://schemas.microsoft.com/office/drawing/2014/main" id="{13ED5859-8AD1-6FB8-D482-C0FC8CC049F8}"/>
                    </a:ext>
                  </a:extLst>
                </p:cNvPr>
                <p:cNvSpPr txBox="1"/>
                <p:nvPr/>
              </p:nvSpPr>
              <p:spPr>
                <a:xfrm>
                  <a:off x="7096125" y="1056365"/>
                  <a:ext cx="4677537" cy="523220"/>
                </a:xfrm>
                <a:prstGeom prst="rect">
                  <a:avLst/>
                </a:prstGeom>
                <a:noFill/>
              </p:spPr>
              <p:txBody>
                <a:bodyPr wrap="square" lIns="91440" tIns="45720" rIns="91440" bIns="45720" rtlCol="0" anchor="ctr" anchorCtr="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r>
                    <a:rPr lang="en-US" sz="1400" b="1" dirty="0">
                      <a:solidFill>
                        <a:srgbClr val="2746F8"/>
                      </a:solidFill>
                      <a:latin typeface="Poppins"/>
                      <a:ea typeface="Source Sans Pro"/>
                      <a:cs typeface="Poppins"/>
                      <a:hlinkClick r:id="rId5"/>
                    </a:rPr>
                    <a:t>Dr. Talee Vang</a:t>
                  </a:r>
                  <a:endParaRPr lang="en-US" sz="1400">
                    <a:latin typeface="Poppins"/>
                    <a:ea typeface="Source Sans Pro"/>
                    <a:cs typeface="Poppins"/>
                  </a:endParaRPr>
                </a:p>
                <a:p>
                  <a:pPr algn="r"/>
                  <a:r>
                    <a:rPr lang="en-US" sz="1400" i="1" dirty="0">
                      <a:solidFill>
                        <a:srgbClr val="FF0000"/>
                      </a:solidFill>
                      <a:latin typeface="Poppins"/>
                      <a:ea typeface="Source Sans Pro"/>
                      <a:cs typeface="Poppins"/>
                    </a:rPr>
                    <a:t>Hennepin Healthcare</a:t>
                  </a:r>
                  <a:endParaRPr lang="en-US" sz="1400">
                    <a:solidFill>
                      <a:srgbClr val="FF0000"/>
                    </a:solidFill>
                    <a:latin typeface="Poppins"/>
                    <a:ea typeface="Source Sans Pro"/>
                    <a:cs typeface="Poppins"/>
                  </a:endParaRPr>
                </a:p>
              </p:txBody>
            </p:sp>
          </p:grpSp>
          <p:sp>
            <p:nvSpPr>
              <p:cNvPr id="41" name="TextBox 57">
                <a:extLst>
                  <a:ext uri="{FF2B5EF4-FFF2-40B4-BE49-F238E27FC236}">
                    <a16:creationId xmlns:a16="http://schemas.microsoft.com/office/drawing/2014/main" id="{E5E1DD2A-F757-8D58-8900-3C28DBE9582C}"/>
                  </a:ext>
                </a:extLst>
              </p:cNvPr>
              <p:cNvSpPr txBox="1"/>
              <p:nvPr/>
            </p:nvSpPr>
            <p:spPr>
              <a:xfrm>
                <a:off x="3010225" y="1200473"/>
                <a:ext cx="5038400" cy="307777"/>
              </a:xfrm>
              <a:prstGeom prst="rect">
                <a:avLst/>
              </a:prstGeom>
              <a:noFill/>
            </p:spPr>
            <p:txBody>
              <a:bodyPr wrap="square" lIns="91440" tIns="45720" rIns="91440" bIns="45720" rtlCol="0" anchor="ctr" anchorCtr="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sz="1400" dirty="0">
                  <a:solidFill>
                    <a:srgbClr val="2746F8"/>
                  </a:solidFill>
                  <a:latin typeface="Source Sans Pro"/>
                  <a:ea typeface="Source Sans Pro"/>
                  <a:cs typeface="Poppins"/>
                </a:endParaRPr>
              </a:p>
            </p:txBody>
          </p:sp>
        </p:grpSp>
        <p:grpSp>
          <p:nvGrpSpPr>
            <p:cNvPr id="34" name="Group 33">
              <a:extLst>
                <a:ext uri="{FF2B5EF4-FFF2-40B4-BE49-F238E27FC236}">
                  <a16:creationId xmlns:a16="http://schemas.microsoft.com/office/drawing/2014/main" id="{D04F4F26-46E4-FD4A-FA59-B3FE152E573E}"/>
                </a:ext>
              </a:extLst>
            </p:cNvPr>
            <p:cNvGrpSpPr/>
            <p:nvPr/>
          </p:nvGrpSpPr>
          <p:grpSpPr>
            <a:xfrm>
              <a:off x="152399" y="3930390"/>
              <a:ext cx="11734801" cy="568492"/>
              <a:chOff x="238124" y="1025569"/>
              <a:chExt cx="11734801" cy="568492"/>
            </a:xfrm>
          </p:grpSpPr>
          <p:sp>
            <p:nvSpPr>
              <p:cNvPr id="36" name="Rectangle 35">
                <a:extLst>
                  <a:ext uri="{FF2B5EF4-FFF2-40B4-BE49-F238E27FC236}">
                    <a16:creationId xmlns:a16="http://schemas.microsoft.com/office/drawing/2014/main" id="{62C1646C-9826-3E4E-A3BE-2F1848DD5F9E}"/>
                  </a:ext>
                </a:extLst>
              </p:cNvPr>
              <p:cNvSpPr/>
              <p:nvPr/>
            </p:nvSpPr>
            <p:spPr>
              <a:xfrm>
                <a:off x="238125" y="1025569"/>
                <a:ext cx="11734800" cy="568492"/>
              </a:xfrm>
              <a:prstGeom prst="rect">
                <a:avLst/>
              </a:prstGeom>
              <a:solidFill>
                <a:srgbClr val="2746F8">
                  <a:alpha val="1529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solidFill>
                    <a:srgbClr val="2746F8"/>
                  </a:solidFill>
                  <a:latin typeface="Source Sans Pro" panose="020B0503030403020204" pitchFamily="34" charset="0"/>
                  <a:ea typeface="Source Sans Pro" panose="020B0503030403020204" pitchFamily="34" charset="0"/>
                </a:endParaRPr>
              </a:p>
            </p:txBody>
          </p:sp>
          <p:sp>
            <p:nvSpPr>
              <p:cNvPr id="37" name="TextBox 66">
                <a:extLst>
                  <a:ext uri="{FF2B5EF4-FFF2-40B4-BE49-F238E27FC236}">
                    <a16:creationId xmlns:a16="http://schemas.microsoft.com/office/drawing/2014/main" id="{4229D75E-0308-CBB9-E871-4E80127B337D}"/>
                  </a:ext>
                </a:extLst>
              </p:cNvPr>
              <p:cNvSpPr txBox="1"/>
              <p:nvPr/>
            </p:nvSpPr>
            <p:spPr>
              <a:xfrm>
                <a:off x="1524001" y="1157070"/>
                <a:ext cx="1275106" cy="338554"/>
              </a:xfrm>
              <a:prstGeom prst="rect">
                <a:avLst/>
              </a:prstGeom>
              <a:noFill/>
            </p:spPr>
            <p:txBody>
              <a:bodyPr wrap="square" lIns="91440" tIns="45720" rIns="91440" bIns="45720" rtlCol="0" anchor="ctr" anchorCtr="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600" b="1" dirty="0">
                    <a:solidFill>
                      <a:srgbClr val="2746F8"/>
                    </a:solidFill>
                    <a:latin typeface="Poppins"/>
                    <a:ea typeface="Source Sans Pro"/>
                    <a:cs typeface="Poppins"/>
                  </a:rPr>
                  <a:t>Session 4</a:t>
                </a:r>
              </a:p>
            </p:txBody>
          </p:sp>
          <p:sp>
            <p:nvSpPr>
              <p:cNvPr id="38" name="TextBox 67">
                <a:extLst>
                  <a:ext uri="{FF2B5EF4-FFF2-40B4-BE49-F238E27FC236}">
                    <a16:creationId xmlns:a16="http://schemas.microsoft.com/office/drawing/2014/main" id="{5926826D-48C2-3B53-2E51-F5ED7DB16373}"/>
                  </a:ext>
                </a:extLst>
              </p:cNvPr>
              <p:cNvSpPr txBox="1"/>
              <p:nvPr/>
            </p:nvSpPr>
            <p:spPr>
              <a:xfrm>
                <a:off x="238124" y="1106590"/>
                <a:ext cx="1426706" cy="461665"/>
              </a:xfrm>
              <a:prstGeom prst="rect">
                <a:avLst/>
              </a:prstGeom>
              <a:noFill/>
            </p:spPr>
            <p:txBody>
              <a:bodyPr wrap="square" lIns="91440" tIns="45720" rIns="91440" bIns="45720" rtlCol="0" anchor="ctr">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200" b="1" dirty="0">
                    <a:solidFill>
                      <a:srgbClr val="2746F8"/>
                    </a:solidFill>
                    <a:latin typeface="Poppins"/>
                    <a:ea typeface="Source Sans Pro"/>
                    <a:cs typeface="Poppins"/>
                  </a:rPr>
                  <a:t>September 13th</a:t>
                </a:r>
              </a:p>
              <a:p>
                <a:r>
                  <a:rPr lang="en-US" sz="1200" b="1" dirty="0">
                    <a:solidFill>
                      <a:srgbClr val="2746F8"/>
                    </a:solidFill>
                    <a:latin typeface="Poppins"/>
                    <a:ea typeface="Source Sans Pro"/>
                    <a:cs typeface="Poppins"/>
                  </a:rPr>
                  <a:t>12-1:15pm PST</a:t>
                </a:r>
                <a:endParaRPr lang="en-US">
                  <a:latin typeface="Poppins"/>
                  <a:cs typeface="Poppins"/>
                </a:endParaRPr>
              </a:p>
            </p:txBody>
          </p:sp>
          <p:sp>
            <p:nvSpPr>
              <p:cNvPr id="39" name="TextBox 68">
                <a:extLst>
                  <a:ext uri="{FF2B5EF4-FFF2-40B4-BE49-F238E27FC236}">
                    <a16:creationId xmlns:a16="http://schemas.microsoft.com/office/drawing/2014/main" id="{0F42CDA6-AFC8-3EF9-0757-3C1AEC24276E}"/>
                  </a:ext>
                </a:extLst>
              </p:cNvPr>
              <p:cNvSpPr txBox="1"/>
              <p:nvPr/>
            </p:nvSpPr>
            <p:spPr>
              <a:xfrm>
                <a:off x="7687763" y="1164086"/>
                <a:ext cx="4085899" cy="307777"/>
              </a:xfrm>
              <a:prstGeom prst="rect">
                <a:avLst/>
              </a:prstGeom>
              <a:noFill/>
            </p:spPr>
            <p:txBody>
              <a:bodyPr wrap="square" lIns="91440" tIns="45720" rIns="91440" bIns="45720" rtlCol="0" anchor="ctr" anchorCtr="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r>
                  <a:rPr lang="en-US" sz="1400" b="1" dirty="0">
                    <a:solidFill>
                      <a:srgbClr val="2746F8"/>
                    </a:solidFill>
                    <a:latin typeface="Poppins"/>
                    <a:ea typeface="Source Sans Pro"/>
                    <a:cs typeface="Poppins"/>
                    <a:hlinkClick r:id="rId6"/>
                  </a:rPr>
                  <a:t>Aaron Blackham</a:t>
                </a:r>
                <a:endParaRPr lang="en-US" sz="1400" dirty="0">
                  <a:solidFill>
                    <a:srgbClr val="FF0000"/>
                  </a:solidFill>
                  <a:latin typeface="Poppins"/>
                  <a:ea typeface="Source Sans Pro"/>
                  <a:cs typeface="Poppins"/>
                </a:endParaRPr>
              </a:p>
            </p:txBody>
          </p:sp>
        </p:grpSp>
        <p:grpSp>
          <p:nvGrpSpPr>
            <p:cNvPr id="28" name="Group 27">
              <a:extLst>
                <a:ext uri="{FF2B5EF4-FFF2-40B4-BE49-F238E27FC236}">
                  <a16:creationId xmlns:a16="http://schemas.microsoft.com/office/drawing/2014/main" id="{29E86D2D-31B7-CCA1-E84B-F6F8863838FE}"/>
                </a:ext>
              </a:extLst>
            </p:cNvPr>
            <p:cNvGrpSpPr/>
            <p:nvPr/>
          </p:nvGrpSpPr>
          <p:grpSpPr>
            <a:xfrm>
              <a:off x="152400" y="4632357"/>
              <a:ext cx="11734800" cy="568492"/>
              <a:chOff x="238125" y="1025569"/>
              <a:chExt cx="11734800" cy="568492"/>
            </a:xfrm>
          </p:grpSpPr>
          <p:sp>
            <p:nvSpPr>
              <p:cNvPr id="30" name="Rectangle 29">
                <a:extLst>
                  <a:ext uri="{FF2B5EF4-FFF2-40B4-BE49-F238E27FC236}">
                    <a16:creationId xmlns:a16="http://schemas.microsoft.com/office/drawing/2014/main" id="{C5B419A9-FA29-A7DE-DF1C-15C015584740}"/>
                  </a:ext>
                </a:extLst>
              </p:cNvPr>
              <p:cNvSpPr/>
              <p:nvPr/>
            </p:nvSpPr>
            <p:spPr>
              <a:xfrm>
                <a:off x="238125" y="1025569"/>
                <a:ext cx="11734800" cy="568492"/>
              </a:xfrm>
              <a:prstGeom prst="rect">
                <a:avLst/>
              </a:prstGeom>
              <a:solidFill>
                <a:srgbClr val="2746F8">
                  <a:alpha val="1529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solidFill>
                    <a:srgbClr val="2746F8"/>
                  </a:solidFill>
                  <a:latin typeface="Source Sans Pro" panose="020B0503030403020204" pitchFamily="34" charset="0"/>
                  <a:ea typeface="Source Sans Pro" panose="020B0503030403020204" pitchFamily="34" charset="0"/>
                </a:endParaRPr>
              </a:p>
            </p:txBody>
          </p:sp>
          <p:sp>
            <p:nvSpPr>
              <p:cNvPr id="31" name="TextBox 73">
                <a:extLst>
                  <a:ext uri="{FF2B5EF4-FFF2-40B4-BE49-F238E27FC236}">
                    <a16:creationId xmlns:a16="http://schemas.microsoft.com/office/drawing/2014/main" id="{4CCC5721-6A6D-1BA8-B5ED-3A85EA37F8EA}"/>
                  </a:ext>
                </a:extLst>
              </p:cNvPr>
              <p:cNvSpPr txBox="1"/>
              <p:nvPr/>
            </p:nvSpPr>
            <p:spPr>
              <a:xfrm>
                <a:off x="1524001" y="1157070"/>
                <a:ext cx="1208845" cy="338554"/>
              </a:xfrm>
              <a:prstGeom prst="rect">
                <a:avLst/>
              </a:prstGeom>
              <a:noFill/>
            </p:spPr>
            <p:txBody>
              <a:bodyPr wrap="square" lIns="91440" tIns="45720" rIns="91440" bIns="45720" rtlCol="0" anchor="ctr" anchorCtr="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600" b="1" dirty="0">
                    <a:solidFill>
                      <a:srgbClr val="2746F8"/>
                    </a:solidFill>
                    <a:latin typeface="Poppins"/>
                    <a:ea typeface="Source Sans Pro"/>
                    <a:cs typeface="Poppins"/>
                  </a:rPr>
                  <a:t>Session 5</a:t>
                </a:r>
              </a:p>
            </p:txBody>
          </p:sp>
          <p:sp>
            <p:nvSpPr>
              <p:cNvPr id="32" name="TextBox 74">
                <a:extLst>
                  <a:ext uri="{FF2B5EF4-FFF2-40B4-BE49-F238E27FC236}">
                    <a16:creationId xmlns:a16="http://schemas.microsoft.com/office/drawing/2014/main" id="{FF08CD95-A7B0-EE3D-499C-42B6555C204D}"/>
                  </a:ext>
                </a:extLst>
              </p:cNvPr>
              <p:cNvSpPr txBox="1"/>
              <p:nvPr/>
            </p:nvSpPr>
            <p:spPr>
              <a:xfrm>
                <a:off x="238125" y="1112114"/>
                <a:ext cx="1429441" cy="461665"/>
              </a:xfrm>
              <a:prstGeom prst="rect">
                <a:avLst/>
              </a:prstGeom>
              <a:noFill/>
            </p:spPr>
            <p:txBody>
              <a:bodyPr wrap="square" lIns="91440" tIns="45720" rIns="91440" bIns="45720" rtlCol="0" anchor="ctr">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b="1" dirty="0">
                    <a:solidFill>
                      <a:srgbClr val="2746F8"/>
                    </a:solidFill>
                    <a:latin typeface="Poppins"/>
                    <a:ea typeface="Source Sans Pro"/>
                    <a:cs typeface="Poppins"/>
                  </a:rPr>
                  <a:t>September 27th 12-1:15pm PST</a:t>
                </a:r>
                <a:endParaRPr lang="en-US" sz="1200" dirty="0">
                  <a:latin typeface="Poppins"/>
                </a:endParaRPr>
              </a:p>
            </p:txBody>
          </p:sp>
          <p:sp>
            <p:nvSpPr>
              <p:cNvPr id="33" name="TextBox 75">
                <a:extLst>
                  <a:ext uri="{FF2B5EF4-FFF2-40B4-BE49-F238E27FC236}">
                    <a16:creationId xmlns:a16="http://schemas.microsoft.com/office/drawing/2014/main" id="{CDD72DAF-BC54-5757-A6ED-FB6855D377E7}"/>
                  </a:ext>
                </a:extLst>
              </p:cNvPr>
              <p:cNvSpPr txBox="1"/>
              <p:nvPr/>
            </p:nvSpPr>
            <p:spPr>
              <a:xfrm>
                <a:off x="7172325" y="1056365"/>
                <a:ext cx="4601337" cy="523220"/>
              </a:xfrm>
              <a:prstGeom prst="rect">
                <a:avLst/>
              </a:prstGeom>
              <a:noFill/>
            </p:spPr>
            <p:txBody>
              <a:bodyPr wrap="square" lIns="91440" tIns="45720" rIns="91440" bIns="45720" rtlCol="0" anchor="ctr" anchorCtr="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r>
                  <a:rPr lang="en-US" sz="1400" b="1" dirty="0">
                    <a:solidFill>
                      <a:srgbClr val="2746F8"/>
                    </a:solidFill>
                    <a:latin typeface="Poppins"/>
                    <a:ea typeface="Source Sans Pro"/>
                    <a:cs typeface="Poppins"/>
                  </a:rPr>
                  <a:t>Dr. Jose Cucalon </a:t>
                </a:r>
                <a:endParaRPr lang="en-US" sz="1400">
                  <a:solidFill>
                    <a:srgbClr val="000000"/>
                  </a:solidFill>
                  <a:latin typeface="Poppins"/>
                  <a:ea typeface="Source Sans Pro"/>
                  <a:cs typeface="Poppins"/>
                </a:endParaRPr>
              </a:p>
              <a:p>
                <a:pPr algn="r"/>
                <a:r>
                  <a:rPr lang="en-US" sz="1400" i="1" dirty="0">
                    <a:solidFill>
                      <a:srgbClr val="FF0000"/>
                    </a:solidFill>
                    <a:latin typeface="Poppins"/>
                    <a:ea typeface="Source Sans Pro"/>
                    <a:cs typeface="Poppins"/>
                  </a:rPr>
                  <a:t>University of Nevada, Reno</a:t>
                </a:r>
                <a:endParaRPr lang="en-US" sz="1400" dirty="0">
                  <a:solidFill>
                    <a:srgbClr val="000000"/>
                  </a:solidFill>
                  <a:latin typeface="Poppins"/>
                  <a:ea typeface="Source Sans Pro"/>
                  <a:cs typeface="Poppins"/>
                </a:endParaRPr>
              </a:p>
            </p:txBody>
          </p:sp>
        </p:grpSp>
        <p:grpSp>
          <p:nvGrpSpPr>
            <p:cNvPr id="22" name="Group 21">
              <a:extLst>
                <a:ext uri="{FF2B5EF4-FFF2-40B4-BE49-F238E27FC236}">
                  <a16:creationId xmlns:a16="http://schemas.microsoft.com/office/drawing/2014/main" id="{55838F29-1FC7-C3A9-D1E6-29951DD1EE77}"/>
                </a:ext>
              </a:extLst>
            </p:cNvPr>
            <p:cNvGrpSpPr/>
            <p:nvPr/>
          </p:nvGrpSpPr>
          <p:grpSpPr>
            <a:xfrm>
              <a:off x="153052" y="5312716"/>
              <a:ext cx="11734800" cy="568492"/>
              <a:chOff x="238125" y="1025569"/>
              <a:chExt cx="11734800" cy="568492"/>
            </a:xfrm>
          </p:grpSpPr>
          <p:sp>
            <p:nvSpPr>
              <p:cNvPr id="24" name="Rectangle 23">
                <a:extLst>
                  <a:ext uri="{FF2B5EF4-FFF2-40B4-BE49-F238E27FC236}">
                    <a16:creationId xmlns:a16="http://schemas.microsoft.com/office/drawing/2014/main" id="{0857EB7B-0810-8016-A0E3-4DCFA1E991AF}"/>
                  </a:ext>
                </a:extLst>
              </p:cNvPr>
              <p:cNvSpPr/>
              <p:nvPr/>
            </p:nvSpPr>
            <p:spPr>
              <a:xfrm>
                <a:off x="238125" y="1025569"/>
                <a:ext cx="11734800" cy="568492"/>
              </a:xfrm>
              <a:prstGeom prst="rect">
                <a:avLst/>
              </a:prstGeom>
              <a:solidFill>
                <a:srgbClr val="2746F8">
                  <a:alpha val="1529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solidFill>
                    <a:srgbClr val="2746F8"/>
                  </a:solidFill>
                  <a:latin typeface="Source Sans Pro" panose="020B0503030403020204" pitchFamily="34" charset="0"/>
                  <a:ea typeface="Source Sans Pro" panose="020B0503030403020204" pitchFamily="34" charset="0"/>
                </a:endParaRPr>
              </a:p>
            </p:txBody>
          </p:sp>
          <p:sp>
            <p:nvSpPr>
              <p:cNvPr id="25" name="TextBox 80">
                <a:extLst>
                  <a:ext uri="{FF2B5EF4-FFF2-40B4-BE49-F238E27FC236}">
                    <a16:creationId xmlns:a16="http://schemas.microsoft.com/office/drawing/2014/main" id="{7574AA63-F7F8-1E9A-39D0-15B652DEAA7F}"/>
                  </a:ext>
                </a:extLst>
              </p:cNvPr>
              <p:cNvSpPr txBox="1"/>
              <p:nvPr/>
            </p:nvSpPr>
            <p:spPr>
              <a:xfrm>
                <a:off x="1524001" y="1157070"/>
                <a:ext cx="1208193" cy="338554"/>
              </a:xfrm>
              <a:prstGeom prst="rect">
                <a:avLst/>
              </a:prstGeom>
              <a:noFill/>
            </p:spPr>
            <p:txBody>
              <a:bodyPr wrap="square" lIns="91440" tIns="45720" rIns="91440" bIns="45720" rtlCol="0" anchor="ctr" anchorCtr="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600" b="1" dirty="0">
                    <a:solidFill>
                      <a:srgbClr val="2746F8"/>
                    </a:solidFill>
                    <a:latin typeface="Poppins"/>
                    <a:ea typeface="Source Sans Pro"/>
                    <a:cs typeface="Poppins"/>
                  </a:rPr>
                  <a:t>Session 6</a:t>
                </a:r>
              </a:p>
            </p:txBody>
          </p:sp>
          <p:sp>
            <p:nvSpPr>
              <p:cNvPr id="26" name="TextBox 81">
                <a:extLst>
                  <a:ext uri="{FF2B5EF4-FFF2-40B4-BE49-F238E27FC236}">
                    <a16:creationId xmlns:a16="http://schemas.microsoft.com/office/drawing/2014/main" id="{9E458548-A786-0AEC-8ADA-D6ECA01F6905}"/>
                  </a:ext>
                </a:extLst>
              </p:cNvPr>
              <p:cNvSpPr txBox="1"/>
              <p:nvPr/>
            </p:nvSpPr>
            <p:spPr>
              <a:xfrm>
                <a:off x="238125" y="1078982"/>
                <a:ext cx="1294186" cy="461665"/>
              </a:xfrm>
              <a:prstGeom prst="rect">
                <a:avLst/>
              </a:prstGeom>
              <a:noFill/>
            </p:spPr>
            <p:txBody>
              <a:bodyPr wrap="square" lIns="91440" tIns="45720" rIns="91440" bIns="45720" rtlCol="0" anchor="ctr">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200" b="1" dirty="0">
                    <a:solidFill>
                      <a:srgbClr val="2746F8"/>
                    </a:solidFill>
                    <a:latin typeface="Poppins"/>
                    <a:ea typeface="Source Sans Pro"/>
                    <a:cs typeface="Poppins"/>
                  </a:rPr>
                  <a:t>October 11th</a:t>
                </a:r>
              </a:p>
              <a:p>
                <a:r>
                  <a:rPr lang="en-US" sz="1200" b="1" dirty="0">
                    <a:solidFill>
                      <a:srgbClr val="2746F8"/>
                    </a:solidFill>
                    <a:latin typeface="Poppins"/>
                    <a:ea typeface="Source Sans Pro"/>
                    <a:cs typeface="Poppins"/>
                  </a:rPr>
                  <a:t>12-1:15pm PST</a:t>
                </a:r>
                <a:endParaRPr lang="en-US" dirty="0">
                  <a:latin typeface="Poppins"/>
                </a:endParaRPr>
              </a:p>
            </p:txBody>
          </p:sp>
          <p:sp>
            <p:nvSpPr>
              <p:cNvPr id="27" name="TextBox 82">
                <a:extLst>
                  <a:ext uri="{FF2B5EF4-FFF2-40B4-BE49-F238E27FC236}">
                    <a16:creationId xmlns:a16="http://schemas.microsoft.com/office/drawing/2014/main" id="{BBD6F2E8-4A51-9B93-57DB-28D1805EC338}"/>
                  </a:ext>
                </a:extLst>
              </p:cNvPr>
              <p:cNvSpPr txBox="1"/>
              <p:nvPr/>
            </p:nvSpPr>
            <p:spPr>
              <a:xfrm>
                <a:off x="6714473" y="1056365"/>
                <a:ext cx="5059189" cy="523220"/>
              </a:xfrm>
              <a:prstGeom prst="rect">
                <a:avLst/>
              </a:prstGeom>
              <a:noFill/>
            </p:spPr>
            <p:txBody>
              <a:bodyPr wrap="square" lIns="91440" tIns="45720" rIns="91440" bIns="45720" rtlCol="0" anchor="ctr" anchorCtr="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r>
                  <a:rPr lang="en-US" sz="1400" b="1" dirty="0">
                    <a:solidFill>
                      <a:srgbClr val="2746F8"/>
                    </a:solidFill>
                    <a:latin typeface="Poppins"/>
                    <a:ea typeface="Source Sans Pro"/>
                    <a:cs typeface="Poppins"/>
                    <a:hlinkClick r:id="rId7"/>
                  </a:rPr>
                  <a:t>Dr. Sean O’Leary</a:t>
                </a:r>
                <a:endParaRPr lang="en-US" sz="1400">
                  <a:solidFill>
                    <a:srgbClr val="FF0000"/>
                  </a:solidFill>
                  <a:latin typeface="Poppins"/>
                  <a:ea typeface="Source Sans Pro"/>
                  <a:cs typeface="Poppins"/>
                </a:endParaRPr>
              </a:p>
              <a:p>
                <a:pPr algn="r"/>
                <a:r>
                  <a:rPr lang="en-US" sz="1400" i="1" dirty="0">
                    <a:solidFill>
                      <a:srgbClr val="FF0000"/>
                    </a:solidFill>
                    <a:latin typeface="Poppins"/>
                    <a:ea typeface="Source Sans Pro"/>
                    <a:cs typeface="Poppins"/>
                  </a:rPr>
                  <a:t>Children’s Hospital Colorado</a:t>
                </a:r>
              </a:p>
            </p:txBody>
          </p:sp>
        </p:grpSp>
        <p:grpSp>
          <p:nvGrpSpPr>
            <p:cNvPr id="15" name="Group 14">
              <a:extLst>
                <a:ext uri="{FF2B5EF4-FFF2-40B4-BE49-F238E27FC236}">
                  <a16:creationId xmlns:a16="http://schemas.microsoft.com/office/drawing/2014/main" id="{531E61F5-5943-0963-EC04-172BB4C02DC1}"/>
                </a:ext>
              </a:extLst>
            </p:cNvPr>
            <p:cNvGrpSpPr/>
            <p:nvPr/>
          </p:nvGrpSpPr>
          <p:grpSpPr>
            <a:xfrm>
              <a:off x="152400" y="6010972"/>
              <a:ext cx="11734800" cy="568492"/>
              <a:chOff x="238125" y="1025569"/>
              <a:chExt cx="11734800" cy="568492"/>
            </a:xfrm>
          </p:grpSpPr>
          <p:grpSp>
            <p:nvGrpSpPr>
              <p:cNvPr id="16" name="Group 15">
                <a:extLst>
                  <a:ext uri="{FF2B5EF4-FFF2-40B4-BE49-F238E27FC236}">
                    <a16:creationId xmlns:a16="http://schemas.microsoft.com/office/drawing/2014/main" id="{C44DAF3D-FA27-1BDD-8D56-FE10BD00A354}"/>
                  </a:ext>
                </a:extLst>
              </p:cNvPr>
              <p:cNvGrpSpPr/>
              <p:nvPr/>
            </p:nvGrpSpPr>
            <p:grpSpPr>
              <a:xfrm>
                <a:off x="238125" y="1025569"/>
                <a:ext cx="11734800" cy="568492"/>
                <a:chOff x="238125" y="1025569"/>
                <a:chExt cx="11734800" cy="568492"/>
              </a:xfrm>
            </p:grpSpPr>
            <p:sp>
              <p:nvSpPr>
                <p:cNvPr id="18" name="Rectangle 17">
                  <a:extLst>
                    <a:ext uri="{FF2B5EF4-FFF2-40B4-BE49-F238E27FC236}">
                      <a16:creationId xmlns:a16="http://schemas.microsoft.com/office/drawing/2014/main" id="{A10BC3FF-4EF0-DB73-2562-FBEDBDF61631}"/>
                    </a:ext>
                  </a:extLst>
                </p:cNvPr>
                <p:cNvSpPr/>
                <p:nvPr/>
              </p:nvSpPr>
              <p:spPr>
                <a:xfrm>
                  <a:off x="238125" y="1025569"/>
                  <a:ext cx="11734800" cy="568492"/>
                </a:xfrm>
                <a:prstGeom prst="rect">
                  <a:avLst/>
                </a:prstGeom>
                <a:solidFill>
                  <a:srgbClr val="2746F8">
                    <a:alpha val="1529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solidFill>
                      <a:srgbClr val="2746F8"/>
                    </a:solidFill>
                    <a:latin typeface="Source Sans Pro" panose="020B0503030403020204" pitchFamily="34" charset="0"/>
                    <a:ea typeface="Source Sans Pro" panose="020B0503030403020204" pitchFamily="34" charset="0"/>
                  </a:endParaRPr>
                </a:p>
              </p:txBody>
            </p:sp>
            <p:sp>
              <p:nvSpPr>
                <p:cNvPr id="19" name="TextBox 87">
                  <a:extLst>
                    <a:ext uri="{FF2B5EF4-FFF2-40B4-BE49-F238E27FC236}">
                      <a16:creationId xmlns:a16="http://schemas.microsoft.com/office/drawing/2014/main" id="{879041E0-86EC-75C1-000D-CD8EF5F9B2B8}"/>
                    </a:ext>
                  </a:extLst>
                </p:cNvPr>
                <p:cNvSpPr txBox="1"/>
                <p:nvPr/>
              </p:nvSpPr>
              <p:spPr>
                <a:xfrm>
                  <a:off x="1524001" y="1157070"/>
                  <a:ext cx="1208845" cy="338554"/>
                </a:xfrm>
                <a:prstGeom prst="rect">
                  <a:avLst/>
                </a:prstGeom>
                <a:noFill/>
              </p:spPr>
              <p:txBody>
                <a:bodyPr wrap="square" lIns="91440" tIns="45720" rIns="91440" bIns="45720" rtlCol="0" anchor="ctr" anchorCtr="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600" b="1" dirty="0">
                      <a:solidFill>
                        <a:srgbClr val="2746F8"/>
                      </a:solidFill>
                      <a:latin typeface="Poppins"/>
                      <a:ea typeface="Source Sans Pro"/>
                      <a:cs typeface="Poppins"/>
                    </a:rPr>
                    <a:t>Session 7</a:t>
                  </a:r>
                </a:p>
              </p:txBody>
            </p:sp>
            <p:sp>
              <p:nvSpPr>
                <p:cNvPr id="20" name="TextBox 88">
                  <a:extLst>
                    <a:ext uri="{FF2B5EF4-FFF2-40B4-BE49-F238E27FC236}">
                      <a16:creationId xmlns:a16="http://schemas.microsoft.com/office/drawing/2014/main" id="{3F86A92D-A971-293C-5491-834F1ED1DD5A}"/>
                    </a:ext>
                  </a:extLst>
                </p:cNvPr>
                <p:cNvSpPr txBox="1"/>
                <p:nvPr/>
              </p:nvSpPr>
              <p:spPr>
                <a:xfrm>
                  <a:off x="238125" y="1112112"/>
                  <a:ext cx="1304583" cy="461665"/>
                </a:xfrm>
                <a:prstGeom prst="rect">
                  <a:avLst/>
                </a:prstGeom>
                <a:noFill/>
              </p:spPr>
              <p:txBody>
                <a:bodyPr wrap="square" lIns="91440" tIns="45720" rIns="91440" bIns="45720" rtlCol="0" anchor="ctr">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200" b="1" dirty="0">
                      <a:solidFill>
                        <a:srgbClr val="2746F8"/>
                      </a:solidFill>
                      <a:latin typeface="Poppins"/>
                      <a:ea typeface="Source Sans Pro"/>
                      <a:cs typeface="Poppins"/>
                    </a:rPr>
                    <a:t>October 25</a:t>
                  </a:r>
                  <a:r>
                    <a:rPr lang="en-US" sz="1200" b="1" baseline="30000" dirty="0">
                      <a:solidFill>
                        <a:srgbClr val="2746F8"/>
                      </a:solidFill>
                      <a:latin typeface="Poppins"/>
                      <a:ea typeface="Source Sans Pro"/>
                      <a:cs typeface="Poppins"/>
                    </a:rPr>
                    <a:t>th</a:t>
                  </a:r>
                  <a:endParaRPr lang="en-US" sz="1200" b="1">
                    <a:solidFill>
                      <a:srgbClr val="2746F8"/>
                    </a:solidFill>
                    <a:latin typeface="Poppins"/>
                    <a:ea typeface="Source Sans Pro"/>
                    <a:cs typeface="Poppins"/>
                  </a:endParaRPr>
                </a:p>
                <a:p>
                  <a:r>
                    <a:rPr lang="en-US" sz="1200" b="1" dirty="0">
                      <a:solidFill>
                        <a:srgbClr val="2746F8"/>
                      </a:solidFill>
                      <a:latin typeface="Poppins"/>
                      <a:ea typeface="Source Sans Pro"/>
                      <a:cs typeface="Poppins"/>
                    </a:rPr>
                    <a:t>12-1:15pm PST</a:t>
                  </a:r>
                </a:p>
              </p:txBody>
            </p:sp>
            <p:sp>
              <p:nvSpPr>
                <p:cNvPr id="21" name="TextBox 89">
                  <a:extLst>
                    <a:ext uri="{FF2B5EF4-FFF2-40B4-BE49-F238E27FC236}">
                      <a16:creationId xmlns:a16="http://schemas.microsoft.com/office/drawing/2014/main" id="{63B254E1-DB92-11AE-7BF9-279DE5871AC1}"/>
                    </a:ext>
                  </a:extLst>
                </p:cNvPr>
                <p:cNvSpPr txBox="1"/>
                <p:nvPr/>
              </p:nvSpPr>
              <p:spPr>
                <a:xfrm>
                  <a:off x="5724525" y="1056365"/>
                  <a:ext cx="6049137" cy="523220"/>
                </a:xfrm>
                <a:prstGeom prst="rect">
                  <a:avLst/>
                </a:prstGeom>
                <a:noFill/>
              </p:spPr>
              <p:txBody>
                <a:bodyPr wrap="square" lIns="91440" tIns="45720" rIns="91440" bIns="45720" rtlCol="0" anchor="ctr" anchorCtr="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r>
                    <a:rPr lang="en-US" sz="1400" b="1" dirty="0">
                      <a:solidFill>
                        <a:srgbClr val="2746F8"/>
                      </a:solidFill>
                      <a:latin typeface="Poppins"/>
                      <a:ea typeface="Source Sans Pro"/>
                      <a:cs typeface="Poppins"/>
                    </a:rPr>
                    <a:t>Liz Partida, CHW</a:t>
                  </a:r>
                  <a:endParaRPr lang="en-US" sz="1400">
                    <a:solidFill>
                      <a:srgbClr val="FF0000"/>
                    </a:solidFill>
                    <a:latin typeface="Poppins"/>
                    <a:ea typeface="Source Sans Pro"/>
                    <a:cs typeface="Poppins"/>
                  </a:endParaRPr>
                </a:p>
                <a:p>
                  <a:pPr algn="r"/>
                  <a:r>
                    <a:rPr lang="en-US" sz="1400" i="1" dirty="0">
                      <a:solidFill>
                        <a:srgbClr val="FF0000"/>
                      </a:solidFill>
                      <a:latin typeface="Poppins"/>
                      <a:ea typeface="Source Sans Pro"/>
                      <a:cs typeface="Poppins"/>
                    </a:rPr>
                    <a:t>Community Health Alliance </a:t>
                  </a:r>
                  <a:endParaRPr lang="en-US" sz="1400" dirty="0">
                    <a:solidFill>
                      <a:srgbClr val="000000"/>
                    </a:solidFill>
                    <a:latin typeface="Poppins"/>
                    <a:ea typeface="Source Sans Pro"/>
                    <a:cs typeface="Poppins"/>
                  </a:endParaRPr>
                </a:p>
              </p:txBody>
            </p:sp>
          </p:grpSp>
          <p:sp>
            <p:nvSpPr>
              <p:cNvPr id="17" name="TextBox 85">
                <a:extLst>
                  <a:ext uri="{FF2B5EF4-FFF2-40B4-BE49-F238E27FC236}">
                    <a16:creationId xmlns:a16="http://schemas.microsoft.com/office/drawing/2014/main" id="{1717F4CE-25B0-FD6B-88AC-234E4E2F6E6D}"/>
                  </a:ext>
                </a:extLst>
              </p:cNvPr>
              <p:cNvSpPr txBox="1"/>
              <p:nvPr/>
            </p:nvSpPr>
            <p:spPr>
              <a:xfrm>
                <a:off x="3010226" y="1172462"/>
                <a:ext cx="5222176" cy="307777"/>
              </a:xfrm>
              <a:prstGeom prst="rect">
                <a:avLst/>
              </a:prstGeom>
              <a:noFill/>
            </p:spPr>
            <p:txBody>
              <a:bodyPr wrap="square" lIns="91440" tIns="45720" rIns="91440" bIns="45720" rtlCol="0" anchor="ctr" anchorCtr="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400" dirty="0">
                    <a:solidFill>
                      <a:srgbClr val="2746F8"/>
                    </a:solidFill>
                    <a:latin typeface="Poppins"/>
                    <a:ea typeface="Source Sans Pro"/>
                    <a:cs typeface="Poppins"/>
                  </a:rPr>
                  <a:t>Implementation Science: CHW’s as HPV Champions</a:t>
                </a:r>
              </a:p>
            </p:txBody>
          </p:sp>
        </p:grpSp>
      </p:grpSp>
      <p:sp>
        <p:nvSpPr>
          <p:cNvPr id="2" name="TextBox 85">
            <a:extLst>
              <a:ext uri="{FF2B5EF4-FFF2-40B4-BE49-F238E27FC236}">
                <a16:creationId xmlns:a16="http://schemas.microsoft.com/office/drawing/2014/main" id="{4677D2F8-A96F-1F6E-5529-043CEC56A31A}"/>
              </a:ext>
            </a:extLst>
          </p:cNvPr>
          <p:cNvSpPr txBox="1"/>
          <p:nvPr/>
        </p:nvSpPr>
        <p:spPr>
          <a:xfrm>
            <a:off x="2923616" y="5499067"/>
            <a:ext cx="5222176" cy="307777"/>
          </a:xfrm>
          <a:prstGeom prst="rect">
            <a:avLst/>
          </a:prstGeom>
          <a:noFill/>
        </p:spPr>
        <p:txBody>
          <a:bodyPr wrap="square" lIns="91440" tIns="45720" rIns="91440" bIns="45720" rtlCol="0" anchor="ctr" anchorCtr="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400" dirty="0">
                <a:solidFill>
                  <a:srgbClr val="2746F8"/>
                </a:solidFill>
                <a:latin typeface="Poppins"/>
                <a:ea typeface="Source Sans Pro"/>
                <a:cs typeface="Poppins"/>
              </a:rPr>
              <a:t>Addressing Parental Hesitancy Around HPV Vaccinations</a:t>
            </a:r>
          </a:p>
        </p:txBody>
      </p:sp>
      <p:sp>
        <p:nvSpPr>
          <p:cNvPr id="12" name="TextBox 85">
            <a:extLst>
              <a:ext uri="{FF2B5EF4-FFF2-40B4-BE49-F238E27FC236}">
                <a16:creationId xmlns:a16="http://schemas.microsoft.com/office/drawing/2014/main" id="{ABC3E574-4B23-AD2C-1BD6-FDC09B5BF188}"/>
              </a:ext>
            </a:extLst>
          </p:cNvPr>
          <p:cNvSpPr txBox="1"/>
          <p:nvPr/>
        </p:nvSpPr>
        <p:spPr>
          <a:xfrm>
            <a:off x="2944470" y="4802891"/>
            <a:ext cx="5222176" cy="307777"/>
          </a:xfrm>
          <a:prstGeom prst="rect">
            <a:avLst/>
          </a:prstGeom>
          <a:noFill/>
        </p:spPr>
        <p:txBody>
          <a:bodyPr wrap="square" lIns="91440" tIns="45720" rIns="91440" bIns="45720" rtlCol="0" anchor="ctr" anchorCtr="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400" dirty="0">
                <a:solidFill>
                  <a:srgbClr val="2746F8"/>
                </a:solidFill>
                <a:latin typeface="Poppins"/>
                <a:ea typeface="Source Sans Pro"/>
                <a:cs typeface="Poppins"/>
              </a:rPr>
              <a:t>Busting HPV Vaccination Myths</a:t>
            </a:r>
          </a:p>
        </p:txBody>
      </p:sp>
      <p:sp>
        <p:nvSpPr>
          <p:cNvPr id="35" name="TextBox 85">
            <a:extLst>
              <a:ext uri="{FF2B5EF4-FFF2-40B4-BE49-F238E27FC236}">
                <a16:creationId xmlns:a16="http://schemas.microsoft.com/office/drawing/2014/main" id="{E141EC0A-4501-0DF3-C0CB-74D68725A07A}"/>
              </a:ext>
            </a:extLst>
          </p:cNvPr>
          <p:cNvSpPr txBox="1"/>
          <p:nvPr/>
        </p:nvSpPr>
        <p:spPr>
          <a:xfrm>
            <a:off x="2956438" y="4113735"/>
            <a:ext cx="5222176" cy="307777"/>
          </a:xfrm>
          <a:prstGeom prst="rect">
            <a:avLst/>
          </a:prstGeom>
          <a:noFill/>
        </p:spPr>
        <p:txBody>
          <a:bodyPr wrap="square" lIns="91440" tIns="45720" rIns="91440" bIns="45720" rtlCol="0" anchor="ctr" anchorCtr="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400" dirty="0">
                <a:solidFill>
                  <a:srgbClr val="2746F8"/>
                </a:solidFill>
                <a:latin typeface="Poppins"/>
                <a:ea typeface="Source Sans Pro"/>
                <a:cs typeface="Poppins"/>
              </a:rPr>
              <a:t>Communicating with Parents about the HPV Vaccination</a:t>
            </a:r>
          </a:p>
        </p:txBody>
      </p:sp>
      <p:sp>
        <p:nvSpPr>
          <p:cNvPr id="64" name="TextBox 85">
            <a:extLst>
              <a:ext uri="{FF2B5EF4-FFF2-40B4-BE49-F238E27FC236}">
                <a16:creationId xmlns:a16="http://schemas.microsoft.com/office/drawing/2014/main" id="{7C724068-C596-222A-92CC-DF3841657B6E}"/>
              </a:ext>
            </a:extLst>
          </p:cNvPr>
          <p:cNvSpPr txBox="1"/>
          <p:nvPr/>
        </p:nvSpPr>
        <p:spPr>
          <a:xfrm>
            <a:off x="2956438" y="3412726"/>
            <a:ext cx="5222176" cy="307777"/>
          </a:xfrm>
          <a:prstGeom prst="rect">
            <a:avLst/>
          </a:prstGeom>
          <a:noFill/>
        </p:spPr>
        <p:txBody>
          <a:bodyPr wrap="square" lIns="91440" tIns="45720" rIns="91440" bIns="45720" rtlCol="0" anchor="ctr" anchorCtr="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400" dirty="0">
                <a:solidFill>
                  <a:srgbClr val="2746F8"/>
                </a:solidFill>
                <a:latin typeface="Poppins"/>
                <a:ea typeface="Source Sans Pro"/>
                <a:cs typeface="Poppins"/>
              </a:rPr>
              <a:t>Cultural Humility and Social Determinants of Health</a:t>
            </a:r>
          </a:p>
        </p:txBody>
      </p:sp>
      <p:sp>
        <p:nvSpPr>
          <p:cNvPr id="65" name="TextBox 85">
            <a:extLst>
              <a:ext uri="{FF2B5EF4-FFF2-40B4-BE49-F238E27FC236}">
                <a16:creationId xmlns:a16="http://schemas.microsoft.com/office/drawing/2014/main" id="{B433899E-E845-EF13-C3F3-3EEBE266E217}"/>
              </a:ext>
            </a:extLst>
          </p:cNvPr>
          <p:cNvSpPr txBox="1"/>
          <p:nvPr/>
        </p:nvSpPr>
        <p:spPr>
          <a:xfrm>
            <a:off x="3004386" y="2795168"/>
            <a:ext cx="5222176" cy="307777"/>
          </a:xfrm>
          <a:prstGeom prst="rect">
            <a:avLst/>
          </a:prstGeom>
          <a:noFill/>
        </p:spPr>
        <p:txBody>
          <a:bodyPr wrap="square" lIns="91440" tIns="45720" rIns="91440" bIns="45720" rtlCol="0" anchor="ctr" anchorCtr="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400" dirty="0">
                <a:solidFill>
                  <a:srgbClr val="2746F8"/>
                </a:solidFill>
                <a:latin typeface="Poppins"/>
                <a:ea typeface="Source Sans Pro"/>
                <a:cs typeface="Poppins"/>
              </a:rPr>
              <a:t>HPV 101 </a:t>
            </a:r>
            <a:endParaRPr lang="en-US" sz="1400" dirty="0">
              <a:solidFill>
                <a:srgbClr val="2746F8"/>
              </a:solidFill>
              <a:latin typeface="Source Sans Pro"/>
              <a:ea typeface="Source Sans Pro"/>
              <a:cs typeface="Poppins"/>
            </a:endParaRPr>
          </a:p>
        </p:txBody>
      </p:sp>
      <p:sp>
        <p:nvSpPr>
          <p:cNvPr id="66" name="TextBox 85">
            <a:extLst>
              <a:ext uri="{FF2B5EF4-FFF2-40B4-BE49-F238E27FC236}">
                <a16:creationId xmlns:a16="http://schemas.microsoft.com/office/drawing/2014/main" id="{5628B1E1-CB4F-325C-5AD9-11486092ECE5}"/>
              </a:ext>
            </a:extLst>
          </p:cNvPr>
          <p:cNvSpPr txBox="1"/>
          <p:nvPr/>
        </p:nvSpPr>
        <p:spPr>
          <a:xfrm>
            <a:off x="2994692" y="2105929"/>
            <a:ext cx="5222176" cy="307777"/>
          </a:xfrm>
          <a:prstGeom prst="rect">
            <a:avLst/>
          </a:prstGeom>
          <a:noFill/>
        </p:spPr>
        <p:txBody>
          <a:bodyPr wrap="square" lIns="91440" tIns="45720" rIns="91440" bIns="45720" rtlCol="0" anchor="ctr" anchorCtr="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400" dirty="0">
                <a:solidFill>
                  <a:srgbClr val="2746F8"/>
                </a:solidFill>
                <a:latin typeface="Poppins"/>
                <a:ea typeface="Source Sans Pro"/>
                <a:cs typeface="Poppins"/>
              </a:rPr>
              <a:t>Role of CHWs in Immunizations</a:t>
            </a:r>
          </a:p>
        </p:txBody>
      </p:sp>
      <p:pic>
        <p:nvPicPr>
          <p:cNvPr id="7" name="Picture 6">
            <a:extLst>
              <a:ext uri="{FF2B5EF4-FFF2-40B4-BE49-F238E27FC236}">
                <a16:creationId xmlns:a16="http://schemas.microsoft.com/office/drawing/2014/main" id="{7516722A-FAA7-0865-E933-FF9CE754DEBA}"/>
              </a:ext>
            </a:extLst>
          </p:cNvPr>
          <p:cNvPicPr>
            <a:picLocks noChangeAspect="1"/>
          </p:cNvPicPr>
          <p:nvPr/>
        </p:nvPicPr>
        <p:blipFill>
          <a:blip r:embed="rId8"/>
          <a:stretch>
            <a:fillRect/>
          </a:stretch>
        </p:blipFill>
        <p:spPr>
          <a:xfrm>
            <a:off x="8602367" y="27130"/>
            <a:ext cx="3361033" cy="981541"/>
          </a:xfrm>
          <a:prstGeom prst="rect">
            <a:avLst/>
          </a:prstGeom>
        </p:spPr>
      </p:pic>
    </p:spTree>
    <p:extLst>
      <p:ext uri="{BB962C8B-B14F-4D97-AF65-F5344CB8AC3E}">
        <p14:creationId xmlns:p14="http://schemas.microsoft.com/office/powerpoint/2010/main" val="279241739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90420B7A-0A5B-F84A-4FDA-C2BA40BC03B6}"/>
              </a:ext>
            </a:extLst>
          </p:cNvPr>
          <p:cNvGrpSpPr/>
          <p:nvPr/>
        </p:nvGrpSpPr>
        <p:grpSpPr>
          <a:xfrm>
            <a:off x="75096" y="434777"/>
            <a:ext cx="11964504" cy="6266407"/>
            <a:chOff x="75096" y="411132"/>
            <a:chExt cx="11964504" cy="6266407"/>
          </a:xfrm>
        </p:grpSpPr>
        <p:sp>
          <p:nvSpPr>
            <p:cNvPr id="5" name="Slide Number Placeholder 3">
              <a:extLst>
                <a:ext uri="{FF2B5EF4-FFF2-40B4-BE49-F238E27FC236}">
                  <a16:creationId xmlns:a16="http://schemas.microsoft.com/office/drawing/2014/main" id="{B7A2EC26-B507-1538-99C1-E7592B1A8D42}"/>
                </a:ext>
              </a:extLst>
            </p:cNvPr>
            <p:cNvSpPr txBox="1">
              <a:spLocks/>
            </p:cNvSpPr>
            <p:nvPr/>
          </p:nvSpPr>
          <p:spPr>
            <a:xfrm>
              <a:off x="11507724" y="6554428"/>
              <a:ext cx="531876" cy="123111"/>
            </a:xfrm>
            <a:prstGeom prst="rect">
              <a:avLst/>
            </a:prstGeom>
          </p:spPr>
          <p:txBody>
            <a:bodyPr wrap="square" lIns="0" tIns="0" rIns="0" bIns="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9091AC62-753B-3240-A76B-ED140B7F97AA}" type="slidenum">
                <a:rPr kumimoji="0" lang="en-US" sz="800" b="0" i="0" u="none" strike="noStrike" kern="1200" cap="none" spc="0" normalizeH="0" baseline="0" noProof="0" smtClean="0">
                  <a:ln>
                    <a:noFill/>
                  </a:ln>
                  <a:solidFill>
                    <a:prstClr val="black"/>
                  </a:solidFill>
                  <a:effectLst/>
                  <a:uLnTx/>
                  <a:uFillTx/>
                  <a:latin typeface="Poppins" pitchFamily="2" charset="77"/>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36</a:t>
              </a:fld>
              <a:endParaRPr kumimoji="0" lang="en-US" sz="800" b="0" i="0" u="none" strike="noStrike" kern="1200" cap="none" spc="0" normalizeH="0" baseline="0" noProof="0">
                <a:ln>
                  <a:noFill/>
                </a:ln>
                <a:solidFill>
                  <a:prstClr val="black"/>
                </a:solidFill>
                <a:effectLst/>
                <a:uLnTx/>
                <a:uFillTx/>
                <a:latin typeface="Poppins" pitchFamily="2" charset="77"/>
                <a:ea typeface="+mn-ea"/>
                <a:cs typeface="+mn-cs"/>
              </a:endParaRPr>
            </a:p>
          </p:txBody>
        </p:sp>
        <p:sp>
          <p:nvSpPr>
            <p:cNvPr id="6" name="TextBox 6">
              <a:extLst>
                <a:ext uri="{FF2B5EF4-FFF2-40B4-BE49-F238E27FC236}">
                  <a16:creationId xmlns:a16="http://schemas.microsoft.com/office/drawing/2014/main" id="{19794ECD-DCD8-F2C1-F3BE-A7C7E9F8CB52}"/>
                </a:ext>
              </a:extLst>
            </p:cNvPr>
            <p:cNvSpPr txBox="1"/>
            <p:nvPr/>
          </p:nvSpPr>
          <p:spPr>
            <a:xfrm>
              <a:off x="228600" y="411132"/>
              <a:ext cx="5867400" cy="461665"/>
            </a:xfrm>
            <a:prstGeom prst="rect">
              <a:avLst/>
            </a:prstGeom>
            <a:noFill/>
          </p:spPr>
          <p:txBody>
            <a:bodyPr wrap="square" lIns="0" tIns="0" rIns="0" bIns="0" rtlCol="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nSpc>
                  <a:spcPts val="3600"/>
                </a:lnSpc>
              </a:pPr>
              <a:r>
                <a:rPr lang="en-US" sz="3200" b="1" dirty="0">
                  <a:solidFill>
                    <a:srgbClr val="FF0000"/>
                  </a:solidFill>
                  <a:highlight>
                    <a:srgbClr val="FFFFFF"/>
                  </a:highlight>
                  <a:latin typeface="Poppins" pitchFamily="2" charset="77"/>
                  <a:cs typeface="Poppins" pitchFamily="2" charset="77"/>
                </a:rPr>
                <a:t>Case Sign Up Schedule</a:t>
              </a:r>
              <a:endParaRPr lang="en-US" sz="3200" b="1" dirty="0">
                <a:solidFill>
                  <a:srgbClr val="2746F8"/>
                </a:solidFill>
                <a:highlight>
                  <a:srgbClr val="FFFFFF"/>
                </a:highlight>
                <a:latin typeface="Poppins" pitchFamily="2" charset="77"/>
                <a:cs typeface="Poppins" pitchFamily="2" charset="77"/>
              </a:endParaRPr>
            </a:p>
          </p:txBody>
        </p:sp>
        <p:grpSp>
          <p:nvGrpSpPr>
            <p:cNvPr id="8" name="Group 7">
              <a:extLst>
                <a:ext uri="{FF2B5EF4-FFF2-40B4-BE49-F238E27FC236}">
                  <a16:creationId xmlns:a16="http://schemas.microsoft.com/office/drawing/2014/main" id="{E40B981D-B180-208F-F4D7-3978E0087B6E}"/>
                </a:ext>
              </a:extLst>
            </p:cNvPr>
            <p:cNvGrpSpPr/>
            <p:nvPr/>
          </p:nvGrpSpPr>
          <p:grpSpPr>
            <a:xfrm>
              <a:off x="152400" y="1226444"/>
              <a:ext cx="11734800" cy="568492"/>
              <a:chOff x="238125" y="1025569"/>
              <a:chExt cx="11734800" cy="568492"/>
            </a:xfrm>
          </p:grpSpPr>
          <p:grpSp>
            <p:nvGrpSpPr>
              <p:cNvPr id="58" name="Group 57">
                <a:extLst>
                  <a:ext uri="{FF2B5EF4-FFF2-40B4-BE49-F238E27FC236}">
                    <a16:creationId xmlns:a16="http://schemas.microsoft.com/office/drawing/2014/main" id="{D0FE3CB2-182C-1D72-64A4-02CC181DFDB2}"/>
                  </a:ext>
                </a:extLst>
              </p:cNvPr>
              <p:cNvGrpSpPr/>
              <p:nvPr/>
            </p:nvGrpSpPr>
            <p:grpSpPr>
              <a:xfrm>
                <a:off x="238125" y="1025569"/>
                <a:ext cx="11734800" cy="568492"/>
                <a:chOff x="238125" y="1025569"/>
                <a:chExt cx="11734800" cy="568492"/>
              </a:xfrm>
            </p:grpSpPr>
            <p:sp>
              <p:nvSpPr>
                <p:cNvPr id="60" name="Rectangle 59">
                  <a:extLst>
                    <a:ext uri="{FF2B5EF4-FFF2-40B4-BE49-F238E27FC236}">
                      <a16:creationId xmlns:a16="http://schemas.microsoft.com/office/drawing/2014/main" id="{9074D340-C23B-FF9B-7270-0E91FA622938}"/>
                    </a:ext>
                  </a:extLst>
                </p:cNvPr>
                <p:cNvSpPr/>
                <p:nvPr/>
              </p:nvSpPr>
              <p:spPr>
                <a:xfrm>
                  <a:off x="238125" y="1025569"/>
                  <a:ext cx="11734800" cy="568492"/>
                </a:xfrm>
                <a:prstGeom prst="rect">
                  <a:avLst/>
                </a:prstGeom>
                <a:solidFill>
                  <a:srgbClr val="2746F8">
                    <a:alpha val="1529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solidFill>
                      <a:srgbClr val="2746F8"/>
                    </a:solidFill>
                    <a:latin typeface="Source Sans Pro" panose="020B0503030403020204" pitchFamily="34" charset="0"/>
                    <a:ea typeface="Source Sans Pro" panose="020B0503030403020204" pitchFamily="34" charset="0"/>
                  </a:endParaRPr>
                </a:p>
              </p:txBody>
            </p:sp>
            <p:sp>
              <p:nvSpPr>
                <p:cNvPr id="61" name="TextBox 8">
                  <a:extLst>
                    <a:ext uri="{FF2B5EF4-FFF2-40B4-BE49-F238E27FC236}">
                      <a16:creationId xmlns:a16="http://schemas.microsoft.com/office/drawing/2014/main" id="{BF360316-2835-98CD-21DD-DC91C3087F72}"/>
                    </a:ext>
                  </a:extLst>
                </p:cNvPr>
                <p:cNvSpPr txBox="1"/>
                <p:nvPr/>
              </p:nvSpPr>
              <p:spPr>
                <a:xfrm>
                  <a:off x="1524001" y="1095514"/>
                  <a:ext cx="1485340" cy="461665"/>
                </a:xfrm>
                <a:prstGeom prst="rect">
                  <a:avLst/>
                </a:prstGeom>
                <a:noFill/>
              </p:spPr>
              <p:txBody>
                <a:bodyPr wrap="square" lIns="91440" tIns="45720" rIns="91440" bIns="45720" rtlCol="0" anchor="ctr" anchorCtr="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400" b="1" dirty="0">
                      <a:solidFill>
                        <a:srgbClr val="2746F8"/>
                      </a:solidFill>
                      <a:latin typeface="Poppins"/>
                      <a:ea typeface="Source Sans Pro"/>
                      <a:cs typeface="Poppins"/>
                    </a:rPr>
                    <a:t>Session</a:t>
                  </a:r>
                </a:p>
              </p:txBody>
            </p:sp>
            <p:sp>
              <p:nvSpPr>
                <p:cNvPr id="62" name="TextBox 13">
                  <a:extLst>
                    <a:ext uri="{FF2B5EF4-FFF2-40B4-BE49-F238E27FC236}">
                      <a16:creationId xmlns:a16="http://schemas.microsoft.com/office/drawing/2014/main" id="{0BFAC3B5-BC75-5391-7364-FD0A036BA13B}"/>
                    </a:ext>
                  </a:extLst>
                </p:cNvPr>
                <p:cNvSpPr txBox="1"/>
                <p:nvPr/>
              </p:nvSpPr>
              <p:spPr>
                <a:xfrm>
                  <a:off x="238125" y="1078983"/>
                  <a:ext cx="981075" cy="461665"/>
                </a:xfrm>
                <a:prstGeom prst="rect">
                  <a:avLst/>
                </a:prstGeom>
                <a:noFill/>
              </p:spPr>
              <p:txBody>
                <a:bodyPr wrap="square" lIns="91440" tIns="45720" rIns="91440" bIns="45720" rtlCol="0" anchor="ctr">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400" b="1" dirty="0">
                      <a:solidFill>
                        <a:srgbClr val="2746F8"/>
                      </a:solidFill>
                      <a:latin typeface="Poppins"/>
                      <a:ea typeface="Source Sans Pro"/>
                      <a:cs typeface="Poppins"/>
                    </a:rPr>
                    <a:t>Date</a:t>
                  </a:r>
                  <a:endParaRPr lang="en-US" sz="2400" dirty="0">
                    <a:solidFill>
                      <a:srgbClr val="2746F8"/>
                    </a:solidFill>
                    <a:latin typeface="Poppins"/>
                    <a:ea typeface="Source Sans Pro"/>
                    <a:cs typeface="Poppins"/>
                  </a:endParaRPr>
                </a:p>
              </p:txBody>
            </p:sp>
            <p:sp>
              <p:nvSpPr>
                <p:cNvPr id="63" name="TextBox 31">
                  <a:extLst>
                    <a:ext uri="{FF2B5EF4-FFF2-40B4-BE49-F238E27FC236}">
                      <a16:creationId xmlns:a16="http://schemas.microsoft.com/office/drawing/2014/main" id="{5081E694-3FFB-95C9-0040-54820CC663BC}"/>
                    </a:ext>
                  </a:extLst>
                </p:cNvPr>
                <p:cNvSpPr txBox="1"/>
                <p:nvPr/>
              </p:nvSpPr>
              <p:spPr>
                <a:xfrm>
                  <a:off x="4818980" y="1119251"/>
                  <a:ext cx="4654013" cy="369332"/>
                </a:xfrm>
                <a:prstGeom prst="rect">
                  <a:avLst/>
                </a:prstGeom>
                <a:noFill/>
              </p:spPr>
              <p:txBody>
                <a:bodyPr wrap="square" lIns="91440" tIns="45720" rIns="91440" bIns="45720" rtlCol="0" anchor="ctr" anchorCtr="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b="1" dirty="0">
                      <a:solidFill>
                        <a:srgbClr val="FF0000"/>
                      </a:solidFill>
                      <a:latin typeface="Poppins"/>
                      <a:ea typeface="Source Sans Pro"/>
                      <a:cs typeface="Poppins"/>
                    </a:rPr>
                    <a:t>Participant Name #2</a:t>
                  </a:r>
                </a:p>
              </p:txBody>
            </p:sp>
          </p:grpSp>
          <p:sp>
            <p:nvSpPr>
              <p:cNvPr id="59" name="TextBox 39">
                <a:extLst>
                  <a:ext uri="{FF2B5EF4-FFF2-40B4-BE49-F238E27FC236}">
                    <a16:creationId xmlns:a16="http://schemas.microsoft.com/office/drawing/2014/main" id="{C6066485-E829-1066-E513-3691A4D16940}"/>
                  </a:ext>
                </a:extLst>
              </p:cNvPr>
              <p:cNvSpPr txBox="1"/>
              <p:nvPr/>
            </p:nvSpPr>
            <p:spPr>
              <a:xfrm>
                <a:off x="3021432" y="1141680"/>
                <a:ext cx="3264371" cy="369332"/>
              </a:xfrm>
              <a:prstGeom prst="rect">
                <a:avLst/>
              </a:prstGeom>
              <a:noFill/>
            </p:spPr>
            <p:txBody>
              <a:bodyPr wrap="square" lIns="91440" tIns="45720" rIns="91440" bIns="45720" rtlCol="0" anchor="ctr" anchorCtr="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b="1" dirty="0">
                    <a:solidFill>
                      <a:srgbClr val="2746F8"/>
                    </a:solidFill>
                    <a:latin typeface="Poppins"/>
                    <a:ea typeface="Source Sans Pro"/>
                    <a:cs typeface="Poppins"/>
                  </a:rPr>
                  <a:t>Participant Name #1</a:t>
                </a:r>
              </a:p>
            </p:txBody>
          </p:sp>
        </p:grpSp>
        <p:grpSp>
          <p:nvGrpSpPr>
            <p:cNvPr id="9" name="Group 8">
              <a:extLst>
                <a:ext uri="{FF2B5EF4-FFF2-40B4-BE49-F238E27FC236}">
                  <a16:creationId xmlns:a16="http://schemas.microsoft.com/office/drawing/2014/main" id="{93F0DEAA-1AC4-EE48-630D-99C15A9ADEE5}"/>
                </a:ext>
              </a:extLst>
            </p:cNvPr>
            <p:cNvGrpSpPr/>
            <p:nvPr/>
          </p:nvGrpSpPr>
          <p:grpSpPr>
            <a:xfrm>
              <a:off x="152400" y="1911818"/>
              <a:ext cx="11734800" cy="568492"/>
              <a:chOff x="238125" y="1025569"/>
              <a:chExt cx="11734800" cy="568492"/>
            </a:xfrm>
          </p:grpSpPr>
          <p:grpSp>
            <p:nvGrpSpPr>
              <p:cNvPr id="52" name="Group 51">
                <a:extLst>
                  <a:ext uri="{FF2B5EF4-FFF2-40B4-BE49-F238E27FC236}">
                    <a16:creationId xmlns:a16="http://schemas.microsoft.com/office/drawing/2014/main" id="{99344361-227D-3A3C-D9A5-2FA17B719168}"/>
                  </a:ext>
                </a:extLst>
              </p:cNvPr>
              <p:cNvGrpSpPr/>
              <p:nvPr/>
            </p:nvGrpSpPr>
            <p:grpSpPr>
              <a:xfrm>
                <a:off x="238125" y="1025569"/>
                <a:ext cx="11734800" cy="568492"/>
                <a:chOff x="238125" y="1025569"/>
                <a:chExt cx="11734800" cy="568492"/>
              </a:xfrm>
            </p:grpSpPr>
            <p:sp>
              <p:nvSpPr>
                <p:cNvPr id="54" name="Rectangle 53">
                  <a:extLst>
                    <a:ext uri="{FF2B5EF4-FFF2-40B4-BE49-F238E27FC236}">
                      <a16:creationId xmlns:a16="http://schemas.microsoft.com/office/drawing/2014/main" id="{B9A74E7B-73F3-8873-76DA-A92B79900AC2}"/>
                    </a:ext>
                  </a:extLst>
                </p:cNvPr>
                <p:cNvSpPr/>
                <p:nvPr/>
              </p:nvSpPr>
              <p:spPr>
                <a:xfrm>
                  <a:off x="238125" y="1025569"/>
                  <a:ext cx="11734800" cy="568492"/>
                </a:xfrm>
                <a:prstGeom prst="rect">
                  <a:avLst/>
                </a:prstGeom>
                <a:solidFill>
                  <a:srgbClr val="2746F8">
                    <a:alpha val="1529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solidFill>
                      <a:srgbClr val="2746F8"/>
                    </a:solidFill>
                    <a:latin typeface="Source Sans Pro" panose="020B0503030403020204" pitchFamily="34" charset="0"/>
                    <a:ea typeface="Source Sans Pro" panose="020B0503030403020204" pitchFamily="34" charset="0"/>
                  </a:endParaRPr>
                </a:p>
              </p:txBody>
            </p:sp>
            <p:sp>
              <p:nvSpPr>
                <p:cNvPr id="55" name="TextBox 45">
                  <a:extLst>
                    <a:ext uri="{FF2B5EF4-FFF2-40B4-BE49-F238E27FC236}">
                      <a16:creationId xmlns:a16="http://schemas.microsoft.com/office/drawing/2014/main" id="{2802BA91-C8CE-E799-E52B-998A816A99C2}"/>
                    </a:ext>
                  </a:extLst>
                </p:cNvPr>
                <p:cNvSpPr txBox="1"/>
                <p:nvPr/>
              </p:nvSpPr>
              <p:spPr>
                <a:xfrm>
                  <a:off x="1524001" y="1157070"/>
                  <a:ext cx="1308237" cy="338554"/>
                </a:xfrm>
                <a:prstGeom prst="rect">
                  <a:avLst/>
                </a:prstGeom>
                <a:noFill/>
              </p:spPr>
              <p:txBody>
                <a:bodyPr wrap="square" lIns="91440" tIns="45720" rIns="91440" bIns="45720" rtlCol="0" anchor="ctr" anchorCtr="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600" b="1" dirty="0">
                      <a:solidFill>
                        <a:srgbClr val="2746F8"/>
                      </a:solidFill>
                      <a:latin typeface="Poppins"/>
                      <a:ea typeface="Source Sans Pro"/>
                      <a:cs typeface="Poppins"/>
                    </a:rPr>
                    <a:t>Session 1</a:t>
                  </a:r>
                </a:p>
              </p:txBody>
            </p:sp>
            <p:sp>
              <p:nvSpPr>
                <p:cNvPr id="56" name="TextBox 46">
                  <a:extLst>
                    <a:ext uri="{FF2B5EF4-FFF2-40B4-BE49-F238E27FC236}">
                      <a16:creationId xmlns:a16="http://schemas.microsoft.com/office/drawing/2014/main" id="{0F681171-350D-E2F0-3B3D-F65E3C094208}"/>
                    </a:ext>
                  </a:extLst>
                </p:cNvPr>
                <p:cNvSpPr txBox="1"/>
                <p:nvPr/>
              </p:nvSpPr>
              <p:spPr>
                <a:xfrm>
                  <a:off x="238125" y="1078982"/>
                  <a:ext cx="1294838" cy="461665"/>
                </a:xfrm>
                <a:prstGeom prst="rect">
                  <a:avLst/>
                </a:prstGeom>
                <a:noFill/>
              </p:spPr>
              <p:txBody>
                <a:bodyPr wrap="square" lIns="91440" tIns="45720" rIns="91440" bIns="45720" rtlCol="0" anchor="ctr">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200" b="1" dirty="0">
                      <a:solidFill>
                        <a:srgbClr val="2746F8"/>
                      </a:solidFill>
                      <a:latin typeface="Poppins"/>
                      <a:ea typeface="Source Sans Pro"/>
                      <a:cs typeface="Poppins"/>
                    </a:rPr>
                    <a:t>August 2nd</a:t>
                  </a:r>
                </a:p>
                <a:p>
                  <a:r>
                    <a:rPr lang="en-US" sz="1200" b="1" dirty="0">
                      <a:solidFill>
                        <a:srgbClr val="2746F8"/>
                      </a:solidFill>
                      <a:latin typeface="Poppins"/>
                      <a:ea typeface="Source Sans Pro"/>
                      <a:cs typeface="Poppins"/>
                    </a:rPr>
                    <a:t>12-1:15pm PST</a:t>
                  </a:r>
                  <a:endParaRPr lang="en-US" sz="1200" dirty="0">
                    <a:solidFill>
                      <a:srgbClr val="2746F8"/>
                    </a:solidFill>
                    <a:latin typeface="Poppins"/>
                    <a:ea typeface="Source Sans Pro"/>
                    <a:cs typeface="Poppins" pitchFamily="2" charset="77"/>
                  </a:endParaRPr>
                </a:p>
              </p:txBody>
            </p:sp>
            <p:sp>
              <p:nvSpPr>
                <p:cNvPr id="57" name="TextBox 47">
                  <a:extLst>
                    <a:ext uri="{FF2B5EF4-FFF2-40B4-BE49-F238E27FC236}">
                      <a16:creationId xmlns:a16="http://schemas.microsoft.com/office/drawing/2014/main" id="{62FCA571-3844-7117-3EE3-E7F0B02641B3}"/>
                    </a:ext>
                  </a:extLst>
                </p:cNvPr>
                <p:cNvSpPr txBox="1"/>
                <p:nvPr/>
              </p:nvSpPr>
              <p:spPr>
                <a:xfrm>
                  <a:off x="5477527" y="1164086"/>
                  <a:ext cx="6296135" cy="307777"/>
                </a:xfrm>
                <a:prstGeom prst="rect">
                  <a:avLst/>
                </a:prstGeom>
                <a:noFill/>
              </p:spPr>
              <p:txBody>
                <a:bodyPr wrap="square" lIns="91440" tIns="45720" rIns="91440" bIns="45720" rtlCol="0" anchor="ctr" anchorCtr="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endParaRPr lang="en-US" sz="1400" i="1" dirty="0">
                    <a:solidFill>
                      <a:srgbClr val="FF0000"/>
                    </a:solidFill>
                    <a:latin typeface="Source Sans Pro"/>
                    <a:ea typeface="Source Sans Pro"/>
                    <a:cs typeface="Poppins"/>
                  </a:endParaRPr>
                </a:p>
              </p:txBody>
            </p:sp>
          </p:grpSp>
          <p:sp>
            <p:nvSpPr>
              <p:cNvPr id="53" name="TextBox 43">
                <a:extLst>
                  <a:ext uri="{FF2B5EF4-FFF2-40B4-BE49-F238E27FC236}">
                    <a16:creationId xmlns:a16="http://schemas.microsoft.com/office/drawing/2014/main" id="{8A5F8E3D-CB53-8098-2119-363C0F6F94C5}"/>
                  </a:ext>
                </a:extLst>
              </p:cNvPr>
              <p:cNvSpPr txBox="1"/>
              <p:nvPr/>
            </p:nvSpPr>
            <p:spPr>
              <a:xfrm>
                <a:off x="3010226" y="1256502"/>
                <a:ext cx="5127251" cy="307777"/>
              </a:xfrm>
              <a:prstGeom prst="rect">
                <a:avLst/>
              </a:prstGeom>
              <a:noFill/>
            </p:spPr>
            <p:txBody>
              <a:bodyPr wrap="square" lIns="91440" tIns="45720" rIns="91440" bIns="45720" rtlCol="0" anchor="ctr" anchorCtr="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sz="1400" dirty="0">
                  <a:solidFill>
                    <a:srgbClr val="2746F8"/>
                  </a:solidFill>
                  <a:latin typeface="Source Sans Pro"/>
                  <a:ea typeface="Source Sans Pro"/>
                  <a:cs typeface="Poppins"/>
                </a:endParaRPr>
              </a:p>
            </p:txBody>
          </p:sp>
        </p:grpSp>
        <p:grpSp>
          <p:nvGrpSpPr>
            <p:cNvPr id="10" name="Group 9">
              <a:extLst>
                <a:ext uri="{FF2B5EF4-FFF2-40B4-BE49-F238E27FC236}">
                  <a16:creationId xmlns:a16="http://schemas.microsoft.com/office/drawing/2014/main" id="{4DDD916B-E26E-F9CC-CD20-F07BB62C6A11}"/>
                </a:ext>
              </a:extLst>
            </p:cNvPr>
            <p:cNvGrpSpPr/>
            <p:nvPr/>
          </p:nvGrpSpPr>
          <p:grpSpPr>
            <a:xfrm>
              <a:off x="152400" y="2597192"/>
              <a:ext cx="11734800" cy="568492"/>
              <a:chOff x="238125" y="1025569"/>
              <a:chExt cx="11734800" cy="568492"/>
            </a:xfrm>
          </p:grpSpPr>
          <p:grpSp>
            <p:nvGrpSpPr>
              <p:cNvPr id="46" name="Group 45">
                <a:extLst>
                  <a:ext uri="{FF2B5EF4-FFF2-40B4-BE49-F238E27FC236}">
                    <a16:creationId xmlns:a16="http://schemas.microsoft.com/office/drawing/2014/main" id="{77A626A7-73F8-7FF7-7B67-3DD9FD10DA7B}"/>
                  </a:ext>
                </a:extLst>
              </p:cNvPr>
              <p:cNvGrpSpPr/>
              <p:nvPr/>
            </p:nvGrpSpPr>
            <p:grpSpPr>
              <a:xfrm>
                <a:off x="238125" y="1025569"/>
                <a:ext cx="11734800" cy="568492"/>
                <a:chOff x="238125" y="1025569"/>
                <a:chExt cx="11734800" cy="568492"/>
              </a:xfrm>
            </p:grpSpPr>
            <p:sp>
              <p:nvSpPr>
                <p:cNvPr id="48" name="Rectangle 47">
                  <a:extLst>
                    <a:ext uri="{FF2B5EF4-FFF2-40B4-BE49-F238E27FC236}">
                      <a16:creationId xmlns:a16="http://schemas.microsoft.com/office/drawing/2014/main" id="{E65577F2-CE76-A418-E75B-518F77CF6220}"/>
                    </a:ext>
                  </a:extLst>
                </p:cNvPr>
                <p:cNvSpPr/>
                <p:nvPr/>
              </p:nvSpPr>
              <p:spPr>
                <a:xfrm>
                  <a:off x="238125" y="1025569"/>
                  <a:ext cx="11734800" cy="568492"/>
                </a:xfrm>
                <a:prstGeom prst="rect">
                  <a:avLst/>
                </a:prstGeom>
                <a:solidFill>
                  <a:srgbClr val="2746F8">
                    <a:alpha val="1529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solidFill>
                      <a:srgbClr val="2746F8"/>
                    </a:solidFill>
                    <a:latin typeface="Source Sans Pro" panose="020B0503030403020204" pitchFamily="34" charset="0"/>
                    <a:ea typeface="Source Sans Pro" panose="020B0503030403020204" pitchFamily="34" charset="0"/>
                  </a:endParaRPr>
                </a:p>
              </p:txBody>
            </p:sp>
            <p:sp>
              <p:nvSpPr>
                <p:cNvPr id="49" name="TextBox 52">
                  <a:extLst>
                    <a:ext uri="{FF2B5EF4-FFF2-40B4-BE49-F238E27FC236}">
                      <a16:creationId xmlns:a16="http://schemas.microsoft.com/office/drawing/2014/main" id="{E2E7DE24-1D47-06C9-924E-0614C5D42B17}"/>
                    </a:ext>
                  </a:extLst>
                </p:cNvPr>
                <p:cNvSpPr txBox="1"/>
                <p:nvPr/>
              </p:nvSpPr>
              <p:spPr>
                <a:xfrm>
                  <a:off x="1524001" y="1157070"/>
                  <a:ext cx="1253019" cy="338554"/>
                </a:xfrm>
                <a:prstGeom prst="rect">
                  <a:avLst/>
                </a:prstGeom>
                <a:noFill/>
              </p:spPr>
              <p:txBody>
                <a:bodyPr wrap="square" lIns="91440" tIns="45720" rIns="91440" bIns="45720" rtlCol="0" anchor="ctr" anchorCtr="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600" b="1" dirty="0">
                      <a:solidFill>
                        <a:srgbClr val="2746F8"/>
                      </a:solidFill>
                      <a:latin typeface="Poppins"/>
                      <a:ea typeface="Source Sans Pro"/>
                      <a:cs typeface="Poppins"/>
                    </a:rPr>
                    <a:t>Session 2</a:t>
                  </a:r>
                </a:p>
              </p:txBody>
            </p:sp>
            <p:sp>
              <p:nvSpPr>
                <p:cNvPr id="50" name="TextBox 53">
                  <a:extLst>
                    <a:ext uri="{FF2B5EF4-FFF2-40B4-BE49-F238E27FC236}">
                      <a16:creationId xmlns:a16="http://schemas.microsoft.com/office/drawing/2014/main" id="{A447AD0B-D694-F1FF-1A59-2A6D2F23995E}"/>
                    </a:ext>
                  </a:extLst>
                </p:cNvPr>
                <p:cNvSpPr txBox="1"/>
                <p:nvPr/>
              </p:nvSpPr>
              <p:spPr>
                <a:xfrm>
                  <a:off x="238125" y="1078983"/>
                  <a:ext cx="1404137" cy="461665"/>
                </a:xfrm>
                <a:prstGeom prst="rect">
                  <a:avLst/>
                </a:prstGeom>
                <a:noFill/>
              </p:spPr>
              <p:txBody>
                <a:bodyPr wrap="square" lIns="91440" tIns="45720" rIns="91440" bIns="45720" rtlCol="0" anchor="ctr">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200" b="1" dirty="0">
                      <a:solidFill>
                        <a:srgbClr val="2746F8"/>
                      </a:solidFill>
                      <a:latin typeface="Poppins"/>
                      <a:ea typeface="Source Sans Pro"/>
                      <a:cs typeface="Poppins"/>
                    </a:rPr>
                    <a:t>August 16th</a:t>
                  </a:r>
                </a:p>
                <a:p>
                  <a:r>
                    <a:rPr lang="en-US" sz="1200" b="1" dirty="0">
                      <a:solidFill>
                        <a:srgbClr val="2746F8"/>
                      </a:solidFill>
                      <a:latin typeface="Poppins"/>
                      <a:cs typeface="Poppins"/>
                    </a:rPr>
                    <a:t>12-1:15pm PST</a:t>
                  </a:r>
                  <a:endParaRPr lang="en-US">
                    <a:latin typeface="Poppins"/>
                    <a:cs typeface="Poppins"/>
                  </a:endParaRPr>
                </a:p>
              </p:txBody>
            </p:sp>
            <p:sp>
              <p:nvSpPr>
                <p:cNvPr id="51" name="TextBox 54">
                  <a:extLst>
                    <a:ext uri="{FF2B5EF4-FFF2-40B4-BE49-F238E27FC236}">
                      <a16:creationId xmlns:a16="http://schemas.microsoft.com/office/drawing/2014/main" id="{3FA3EB2A-024F-EE15-E242-58F78E99B2BA}"/>
                    </a:ext>
                  </a:extLst>
                </p:cNvPr>
                <p:cNvSpPr txBox="1"/>
                <p:nvPr/>
              </p:nvSpPr>
              <p:spPr>
                <a:xfrm>
                  <a:off x="7095889" y="1164086"/>
                  <a:ext cx="4677773" cy="307777"/>
                </a:xfrm>
                <a:prstGeom prst="rect">
                  <a:avLst/>
                </a:prstGeom>
                <a:noFill/>
              </p:spPr>
              <p:txBody>
                <a:bodyPr wrap="square" lIns="91440" tIns="45720" rIns="91440" bIns="45720" rtlCol="0" anchor="ctr" anchorCtr="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endParaRPr lang="en-US" sz="1400" i="1" dirty="0">
                    <a:solidFill>
                      <a:srgbClr val="FF0000"/>
                    </a:solidFill>
                    <a:latin typeface="Source Sans Pro"/>
                    <a:ea typeface="Source Sans Pro"/>
                    <a:cs typeface="Poppins"/>
                  </a:endParaRPr>
                </a:p>
              </p:txBody>
            </p:sp>
          </p:grpSp>
          <p:sp>
            <p:nvSpPr>
              <p:cNvPr id="47" name="TextBox 50">
                <a:extLst>
                  <a:ext uri="{FF2B5EF4-FFF2-40B4-BE49-F238E27FC236}">
                    <a16:creationId xmlns:a16="http://schemas.microsoft.com/office/drawing/2014/main" id="{E4010B26-1F6A-3401-7E69-B8F7F502D914}"/>
                  </a:ext>
                </a:extLst>
              </p:cNvPr>
              <p:cNvSpPr txBox="1"/>
              <p:nvPr/>
            </p:nvSpPr>
            <p:spPr>
              <a:xfrm>
                <a:off x="3010225" y="1206077"/>
                <a:ext cx="5132527" cy="307777"/>
              </a:xfrm>
              <a:prstGeom prst="rect">
                <a:avLst/>
              </a:prstGeom>
              <a:noFill/>
            </p:spPr>
            <p:txBody>
              <a:bodyPr wrap="square" lIns="91440" tIns="45720" rIns="91440" bIns="45720" rtlCol="0" anchor="ctr" anchorCtr="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sz="1400" dirty="0">
                  <a:solidFill>
                    <a:srgbClr val="2746F8"/>
                  </a:solidFill>
                  <a:latin typeface="Source Sans Pro"/>
                  <a:ea typeface="Source Sans Pro"/>
                  <a:cs typeface="Poppins"/>
                </a:endParaRPr>
              </a:p>
            </p:txBody>
          </p:sp>
        </p:grpSp>
        <p:grpSp>
          <p:nvGrpSpPr>
            <p:cNvPr id="11" name="Group 10">
              <a:extLst>
                <a:ext uri="{FF2B5EF4-FFF2-40B4-BE49-F238E27FC236}">
                  <a16:creationId xmlns:a16="http://schemas.microsoft.com/office/drawing/2014/main" id="{53D75636-CB23-C4E0-8F1A-8227F89888F0}"/>
                </a:ext>
              </a:extLst>
            </p:cNvPr>
            <p:cNvGrpSpPr/>
            <p:nvPr/>
          </p:nvGrpSpPr>
          <p:grpSpPr>
            <a:xfrm>
              <a:off x="152400" y="3254915"/>
              <a:ext cx="11734800" cy="568492"/>
              <a:chOff x="238125" y="1025569"/>
              <a:chExt cx="11734800" cy="568492"/>
            </a:xfrm>
          </p:grpSpPr>
          <p:grpSp>
            <p:nvGrpSpPr>
              <p:cNvPr id="40" name="Group 39">
                <a:extLst>
                  <a:ext uri="{FF2B5EF4-FFF2-40B4-BE49-F238E27FC236}">
                    <a16:creationId xmlns:a16="http://schemas.microsoft.com/office/drawing/2014/main" id="{19877419-D74A-801A-F1B2-8C64445B07A2}"/>
                  </a:ext>
                </a:extLst>
              </p:cNvPr>
              <p:cNvGrpSpPr/>
              <p:nvPr/>
            </p:nvGrpSpPr>
            <p:grpSpPr>
              <a:xfrm>
                <a:off x="238125" y="1025569"/>
                <a:ext cx="11734800" cy="568492"/>
                <a:chOff x="238125" y="1025569"/>
                <a:chExt cx="11734800" cy="568492"/>
              </a:xfrm>
            </p:grpSpPr>
            <p:sp>
              <p:nvSpPr>
                <p:cNvPr id="42" name="Rectangle 41">
                  <a:extLst>
                    <a:ext uri="{FF2B5EF4-FFF2-40B4-BE49-F238E27FC236}">
                      <a16:creationId xmlns:a16="http://schemas.microsoft.com/office/drawing/2014/main" id="{E97358B5-DD48-F7E8-EA5C-9C411D3296D3}"/>
                    </a:ext>
                  </a:extLst>
                </p:cNvPr>
                <p:cNvSpPr/>
                <p:nvPr/>
              </p:nvSpPr>
              <p:spPr>
                <a:xfrm>
                  <a:off x="238125" y="1025569"/>
                  <a:ext cx="11734800" cy="568492"/>
                </a:xfrm>
                <a:prstGeom prst="rect">
                  <a:avLst/>
                </a:prstGeom>
                <a:solidFill>
                  <a:srgbClr val="2746F8">
                    <a:alpha val="1529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solidFill>
                      <a:srgbClr val="2746F8"/>
                    </a:solidFill>
                    <a:latin typeface="Source Sans Pro" panose="020B0503030403020204" pitchFamily="34" charset="0"/>
                    <a:ea typeface="Source Sans Pro" panose="020B0503030403020204" pitchFamily="34" charset="0"/>
                  </a:endParaRPr>
                </a:p>
              </p:txBody>
            </p:sp>
            <p:sp>
              <p:nvSpPr>
                <p:cNvPr id="43" name="TextBox 59">
                  <a:extLst>
                    <a:ext uri="{FF2B5EF4-FFF2-40B4-BE49-F238E27FC236}">
                      <a16:creationId xmlns:a16="http://schemas.microsoft.com/office/drawing/2014/main" id="{9D0C4EC7-26FF-BE40-F347-780F47A7AD0D}"/>
                    </a:ext>
                  </a:extLst>
                </p:cNvPr>
                <p:cNvSpPr txBox="1"/>
                <p:nvPr/>
              </p:nvSpPr>
              <p:spPr>
                <a:xfrm>
                  <a:off x="1524001" y="1157070"/>
                  <a:ext cx="1308237" cy="338554"/>
                </a:xfrm>
                <a:prstGeom prst="rect">
                  <a:avLst/>
                </a:prstGeom>
                <a:noFill/>
              </p:spPr>
              <p:txBody>
                <a:bodyPr wrap="square" lIns="91440" tIns="45720" rIns="91440" bIns="45720" rtlCol="0" anchor="ctr" anchorCtr="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600" b="1" dirty="0">
                      <a:solidFill>
                        <a:srgbClr val="2746F8"/>
                      </a:solidFill>
                      <a:latin typeface="Poppins"/>
                      <a:ea typeface="Source Sans Pro"/>
                      <a:cs typeface="Poppins"/>
                    </a:rPr>
                    <a:t>Session 3</a:t>
                  </a:r>
                </a:p>
              </p:txBody>
            </p:sp>
            <p:sp>
              <p:nvSpPr>
                <p:cNvPr id="44" name="TextBox 60">
                  <a:extLst>
                    <a:ext uri="{FF2B5EF4-FFF2-40B4-BE49-F238E27FC236}">
                      <a16:creationId xmlns:a16="http://schemas.microsoft.com/office/drawing/2014/main" id="{30B02706-1D42-C0B8-189F-AEEE9C1900C0}"/>
                    </a:ext>
                  </a:extLst>
                </p:cNvPr>
                <p:cNvSpPr txBox="1"/>
                <p:nvPr/>
              </p:nvSpPr>
              <p:spPr>
                <a:xfrm>
                  <a:off x="238125" y="1078982"/>
                  <a:ext cx="1193986" cy="461665"/>
                </a:xfrm>
                <a:prstGeom prst="rect">
                  <a:avLst/>
                </a:prstGeom>
                <a:noFill/>
              </p:spPr>
              <p:txBody>
                <a:bodyPr wrap="square" lIns="91440" tIns="45720" rIns="91440" bIns="45720" rtlCol="0" anchor="ctr">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200" b="1" dirty="0">
                      <a:solidFill>
                        <a:srgbClr val="2746F8"/>
                      </a:solidFill>
                      <a:latin typeface="Poppins"/>
                      <a:ea typeface="Source Sans Pro"/>
                      <a:cs typeface="Poppins"/>
                    </a:rPr>
                    <a:t>August 30th </a:t>
                  </a:r>
                  <a:endParaRPr lang="en-US">
                    <a:solidFill>
                      <a:srgbClr val="000000"/>
                    </a:solidFill>
                    <a:latin typeface="Poppins"/>
                    <a:ea typeface="Source Sans Pro"/>
                    <a:cs typeface="Calibri" panose="020F0502020204030204"/>
                  </a:endParaRPr>
                </a:p>
                <a:p>
                  <a:r>
                    <a:rPr lang="en-US" sz="1200" b="1" dirty="0">
                      <a:solidFill>
                        <a:srgbClr val="2746F8"/>
                      </a:solidFill>
                      <a:latin typeface="Poppins"/>
                      <a:ea typeface="Source Sans Pro"/>
                      <a:cs typeface="Poppins"/>
                    </a:rPr>
                    <a:t>12-1:15on PST</a:t>
                  </a:r>
                  <a:endParaRPr lang="en-US" dirty="0">
                    <a:latin typeface="Poppins"/>
                    <a:cs typeface="Calibri"/>
                  </a:endParaRPr>
                </a:p>
              </p:txBody>
            </p:sp>
            <p:sp>
              <p:nvSpPr>
                <p:cNvPr id="45" name="TextBox 61">
                  <a:extLst>
                    <a:ext uri="{FF2B5EF4-FFF2-40B4-BE49-F238E27FC236}">
                      <a16:creationId xmlns:a16="http://schemas.microsoft.com/office/drawing/2014/main" id="{13ED5859-8AD1-6FB8-D482-C0FC8CC049F8}"/>
                    </a:ext>
                  </a:extLst>
                </p:cNvPr>
                <p:cNvSpPr txBox="1"/>
                <p:nvPr/>
              </p:nvSpPr>
              <p:spPr>
                <a:xfrm>
                  <a:off x="7096125" y="1164086"/>
                  <a:ext cx="4677537" cy="307777"/>
                </a:xfrm>
                <a:prstGeom prst="rect">
                  <a:avLst/>
                </a:prstGeom>
                <a:noFill/>
              </p:spPr>
              <p:txBody>
                <a:bodyPr wrap="square" lIns="91440" tIns="45720" rIns="91440" bIns="45720" rtlCol="0" anchor="ctr" anchorCtr="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endParaRPr lang="en-US" sz="1400" dirty="0">
                    <a:solidFill>
                      <a:srgbClr val="FF0000"/>
                    </a:solidFill>
                    <a:latin typeface="Source Sans Pro"/>
                    <a:ea typeface="Source Sans Pro"/>
                    <a:cs typeface="Poppins"/>
                  </a:endParaRPr>
                </a:p>
              </p:txBody>
            </p:sp>
          </p:grpSp>
          <p:sp>
            <p:nvSpPr>
              <p:cNvPr id="41" name="TextBox 57">
                <a:extLst>
                  <a:ext uri="{FF2B5EF4-FFF2-40B4-BE49-F238E27FC236}">
                    <a16:creationId xmlns:a16="http://schemas.microsoft.com/office/drawing/2014/main" id="{E5E1DD2A-F757-8D58-8900-3C28DBE9582C}"/>
                  </a:ext>
                </a:extLst>
              </p:cNvPr>
              <p:cNvSpPr txBox="1"/>
              <p:nvPr/>
            </p:nvSpPr>
            <p:spPr>
              <a:xfrm>
                <a:off x="3010225" y="1200473"/>
                <a:ext cx="5038400" cy="307777"/>
              </a:xfrm>
              <a:prstGeom prst="rect">
                <a:avLst/>
              </a:prstGeom>
              <a:noFill/>
            </p:spPr>
            <p:txBody>
              <a:bodyPr wrap="square" lIns="91440" tIns="45720" rIns="91440" bIns="45720" rtlCol="0" anchor="ctr" anchorCtr="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sz="1400" dirty="0">
                  <a:solidFill>
                    <a:srgbClr val="2746F8"/>
                  </a:solidFill>
                  <a:latin typeface="Source Sans Pro"/>
                  <a:ea typeface="Source Sans Pro"/>
                  <a:cs typeface="Poppins"/>
                </a:endParaRPr>
              </a:p>
            </p:txBody>
          </p:sp>
        </p:grpSp>
        <p:grpSp>
          <p:nvGrpSpPr>
            <p:cNvPr id="34" name="Group 33">
              <a:extLst>
                <a:ext uri="{FF2B5EF4-FFF2-40B4-BE49-F238E27FC236}">
                  <a16:creationId xmlns:a16="http://schemas.microsoft.com/office/drawing/2014/main" id="{D04F4F26-46E4-FD4A-FA59-B3FE152E573E}"/>
                </a:ext>
              </a:extLst>
            </p:cNvPr>
            <p:cNvGrpSpPr/>
            <p:nvPr/>
          </p:nvGrpSpPr>
          <p:grpSpPr>
            <a:xfrm>
              <a:off x="152399" y="3930390"/>
              <a:ext cx="11734801" cy="568492"/>
              <a:chOff x="238124" y="1025569"/>
              <a:chExt cx="11734801" cy="568492"/>
            </a:xfrm>
          </p:grpSpPr>
          <p:sp>
            <p:nvSpPr>
              <p:cNvPr id="36" name="Rectangle 35">
                <a:extLst>
                  <a:ext uri="{FF2B5EF4-FFF2-40B4-BE49-F238E27FC236}">
                    <a16:creationId xmlns:a16="http://schemas.microsoft.com/office/drawing/2014/main" id="{62C1646C-9826-3E4E-A3BE-2F1848DD5F9E}"/>
                  </a:ext>
                </a:extLst>
              </p:cNvPr>
              <p:cNvSpPr/>
              <p:nvPr/>
            </p:nvSpPr>
            <p:spPr>
              <a:xfrm>
                <a:off x="238125" y="1025569"/>
                <a:ext cx="11734800" cy="568492"/>
              </a:xfrm>
              <a:prstGeom prst="rect">
                <a:avLst/>
              </a:prstGeom>
              <a:solidFill>
                <a:srgbClr val="2746F8">
                  <a:alpha val="1529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solidFill>
                    <a:srgbClr val="2746F8"/>
                  </a:solidFill>
                  <a:latin typeface="Source Sans Pro" panose="020B0503030403020204" pitchFamily="34" charset="0"/>
                  <a:ea typeface="Source Sans Pro" panose="020B0503030403020204" pitchFamily="34" charset="0"/>
                </a:endParaRPr>
              </a:p>
            </p:txBody>
          </p:sp>
          <p:sp>
            <p:nvSpPr>
              <p:cNvPr id="37" name="TextBox 66">
                <a:extLst>
                  <a:ext uri="{FF2B5EF4-FFF2-40B4-BE49-F238E27FC236}">
                    <a16:creationId xmlns:a16="http://schemas.microsoft.com/office/drawing/2014/main" id="{4229D75E-0308-CBB9-E871-4E80127B337D}"/>
                  </a:ext>
                </a:extLst>
              </p:cNvPr>
              <p:cNvSpPr txBox="1"/>
              <p:nvPr/>
            </p:nvSpPr>
            <p:spPr>
              <a:xfrm>
                <a:off x="1524001" y="1146027"/>
                <a:ext cx="1275106" cy="338554"/>
              </a:xfrm>
              <a:prstGeom prst="rect">
                <a:avLst/>
              </a:prstGeom>
              <a:noFill/>
            </p:spPr>
            <p:txBody>
              <a:bodyPr wrap="square" lIns="91440" tIns="45720" rIns="91440" bIns="45720" rtlCol="0" anchor="ctr" anchorCtr="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600" b="1" dirty="0">
                    <a:solidFill>
                      <a:srgbClr val="2746F8"/>
                    </a:solidFill>
                    <a:latin typeface="Poppins"/>
                    <a:ea typeface="Source Sans Pro"/>
                    <a:cs typeface="Poppins"/>
                  </a:rPr>
                  <a:t>Session 4</a:t>
                </a:r>
              </a:p>
            </p:txBody>
          </p:sp>
          <p:sp>
            <p:nvSpPr>
              <p:cNvPr id="38" name="TextBox 67">
                <a:extLst>
                  <a:ext uri="{FF2B5EF4-FFF2-40B4-BE49-F238E27FC236}">
                    <a16:creationId xmlns:a16="http://schemas.microsoft.com/office/drawing/2014/main" id="{5926826D-48C2-3B53-2E51-F5ED7DB16373}"/>
                  </a:ext>
                </a:extLst>
              </p:cNvPr>
              <p:cNvSpPr txBox="1"/>
              <p:nvPr/>
            </p:nvSpPr>
            <p:spPr>
              <a:xfrm>
                <a:off x="238124" y="1084503"/>
                <a:ext cx="1459837" cy="461665"/>
              </a:xfrm>
              <a:prstGeom prst="rect">
                <a:avLst/>
              </a:prstGeom>
              <a:noFill/>
            </p:spPr>
            <p:txBody>
              <a:bodyPr wrap="square" lIns="91440" tIns="45720" rIns="91440" bIns="45720" rtlCol="0" anchor="ctr">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200" b="1" dirty="0">
                    <a:solidFill>
                      <a:srgbClr val="2746F8"/>
                    </a:solidFill>
                    <a:latin typeface="Poppins"/>
                    <a:ea typeface="Source Sans Pro"/>
                    <a:cs typeface="Poppins"/>
                  </a:rPr>
                  <a:t>September 13th</a:t>
                </a:r>
              </a:p>
              <a:p>
                <a:r>
                  <a:rPr lang="en-US" sz="1200" b="1" dirty="0">
                    <a:solidFill>
                      <a:srgbClr val="2746F8"/>
                    </a:solidFill>
                    <a:latin typeface="Poppins"/>
                    <a:ea typeface="Source Sans Pro"/>
                    <a:cs typeface="Poppins"/>
                  </a:rPr>
                  <a:t>12-1:15pm PST</a:t>
                </a:r>
                <a:endParaRPr lang="en-US">
                  <a:latin typeface="Poppins"/>
                  <a:cs typeface="Poppins"/>
                </a:endParaRPr>
              </a:p>
            </p:txBody>
          </p:sp>
          <p:sp>
            <p:nvSpPr>
              <p:cNvPr id="39" name="TextBox 68">
                <a:extLst>
                  <a:ext uri="{FF2B5EF4-FFF2-40B4-BE49-F238E27FC236}">
                    <a16:creationId xmlns:a16="http://schemas.microsoft.com/office/drawing/2014/main" id="{0F42CDA6-AFC8-3EF9-0757-3C1AEC24276E}"/>
                  </a:ext>
                </a:extLst>
              </p:cNvPr>
              <p:cNvSpPr txBox="1"/>
              <p:nvPr/>
            </p:nvSpPr>
            <p:spPr>
              <a:xfrm>
                <a:off x="7687763" y="1164086"/>
                <a:ext cx="4085899" cy="307777"/>
              </a:xfrm>
              <a:prstGeom prst="rect">
                <a:avLst/>
              </a:prstGeom>
              <a:noFill/>
            </p:spPr>
            <p:txBody>
              <a:bodyPr wrap="square" lIns="91440" tIns="45720" rIns="91440" bIns="45720" rtlCol="0" anchor="ctr" anchorCtr="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endParaRPr lang="en-US" sz="1400" dirty="0">
                  <a:solidFill>
                    <a:srgbClr val="FF0000"/>
                  </a:solidFill>
                  <a:latin typeface="Source Sans Pro"/>
                  <a:ea typeface="Source Sans Pro"/>
                  <a:cs typeface="Poppins"/>
                </a:endParaRPr>
              </a:p>
            </p:txBody>
          </p:sp>
        </p:grpSp>
        <p:grpSp>
          <p:nvGrpSpPr>
            <p:cNvPr id="28" name="Group 27">
              <a:extLst>
                <a:ext uri="{FF2B5EF4-FFF2-40B4-BE49-F238E27FC236}">
                  <a16:creationId xmlns:a16="http://schemas.microsoft.com/office/drawing/2014/main" id="{29E86D2D-31B7-CCA1-E84B-F6F8863838FE}"/>
                </a:ext>
              </a:extLst>
            </p:cNvPr>
            <p:cNvGrpSpPr/>
            <p:nvPr/>
          </p:nvGrpSpPr>
          <p:grpSpPr>
            <a:xfrm>
              <a:off x="75096" y="4632357"/>
              <a:ext cx="11812104" cy="570297"/>
              <a:chOff x="160821" y="1025569"/>
              <a:chExt cx="11812104" cy="570297"/>
            </a:xfrm>
          </p:grpSpPr>
          <p:sp>
            <p:nvSpPr>
              <p:cNvPr id="30" name="Rectangle 29">
                <a:extLst>
                  <a:ext uri="{FF2B5EF4-FFF2-40B4-BE49-F238E27FC236}">
                    <a16:creationId xmlns:a16="http://schemas.microsoft.com/office/drawing/2014/main" id="{C5B419A9-FA29-A7DE-DF1C-15C015584740}"/>
                  </a:ext>
                </a:extLst>
              </p:cNvPr>
              <p:cNvSpPr/>
              <p:nvPr/>
            </p:nvSpPr>
            <p:spPr>
              <a:xfrm>
                <a:off x="238125" y="1025569"/>
                <a:ext cx="11734800" cy="568492"/>
              </a:xfrm>
              <a:prstGeom prst="rect">
                <a:avLst/>
              </a:prstGeom>
              <a:solidFill>
                <a:srgbClr val="2746F8">
                  <a:alpha val="1529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solidFill>
                    <a:srgbClr val="2746F8"/>
                  </a:solidFill>
                  <a:latin typeface="Source Sans Pro" panose="020B0503030403020204" pitchFamily="34" charset="0"/>
                  <a:ea typeface="Source Sans Pro" panose="020B0503030403020204" pitchFamily="34" charset="0"/>
                </a:endParaRPr>
              </a:p>
            </p:txBody>
          </p:sp>
          <p:sp>
            <p:nvSpPr>
              <p:cNvPr id="31" name="TextBox 73">
                <a:extLst>
                  <a:ext uri="{FF2B5EF4-FFF2-40B4-BE49-F238E27FC236}">
                    <a16:creationId xmlns:a16="http://schemas.microsoft.com/office/drawing/2014/main" id="{4CCC5721-6A6D-1BA8-B5ED-3A85EA37F8EA}"/>
                  </a:ext>
                </a:extLst>
              </p:cNvPr>
              <p:cNvSpPr txBox="1"/>
              <p:nvPr/>
            </p:nvSpPr>
            <p:spPr>
              <a:xfrm>
                <a:off x="1524001" y="1157070"/>
                <a:ext cx="1275106" cy="338554"/>
              </a:xfrm>
              <a:prstGeom prst="rect">
                <a:avLst/>
              </a:prstGeom>
              <a:noFill/>
            </p:spPr>
            <p:txBody>
              <a:bodyPr wrap="square" lIns="91440" tIns="45720" rIns="91440" bIns="45720" rtlCol="0" anchor="ctr" anchorCtr="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600" b="1" dirty="0">
                    <a:solidFill>
                      <a:srgbClr val="2746F8"/>
                    </a:solidFill>
                    <a:latin typeface="Poppins"/>
                    <a:ea typeface="Source Sans Pro"/>
                    <a:cs typeface="Poppins"/>
                  </a:rPr>
                  <a:t>Session 5</a:t>
                </a:r>
              </a:p>
            </p:txBody>
          </p:sp>
          <p:sp>
            <p:nvSpPr>
              <p:cNvPr id="32" name="TextBox 74">
                <a:extLst>
                  <a:ext uri="{FF2B5EF4-FFF2-40B4-BE49-F238E27FC236}">
                    <a16:creationId xmlns:a16="http://schemas.microsoft.com/office/drawing/2014/main" id="{FF08CD95-A7B0-EE3D-499C-42B6555C204D}"/>
                  </a:ext>
                </a:extLst>
              </p:cNvPr>
              <p:cNvSpPr txBox="1"/>
              <p:nvPr/>
            </p:nvSpPr>
            <p:spPr>
              <a:xfrm>
                <a:off x="160821" y="1134201"/>
                <a:ext cx="1484658" cy="461665"/>
              </a:xfrm>
              <a:prstGeom prst="rect">
                <a:avLst/>
              </a:prstGeom>
              <a:noFill/>
            </p:spPr>
            <p:txBody>
              <a:bodyPr wrap="square" lIns="91440" tIns="45720" rIns="91440" bIns="45720" rtlCol="0" anchor="ctr">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b="1" dirty="0">
                    <a:solidFill>
                      <a:srgbClr val="2746F8"/>
                    </a:solidFill>
                    <a:latin typeface="Poppins"/>
                    <a:ea typeface="Source Sans Pro"/>
                    <a:cs typeface="Poppins"/>
                  </a:rPr>
                  <a:t>September 27th 12-1:15pm PST</a:t>
                </a:r>
                <a:endParaRPr lang="en-US" sz="1200" dirty="0">
                  <a:latin typeface="Poppins"/>
                </a:endParaRPr>
              </a:p>
            </p:txBody>
          </p:sp>
          <p:sp>
            <p:nvSpPr>
              <p:cNvPr id="33" name="TextBox 75">
                <a:extLst>
                  <a:ext uri="{FF2B5EF4-FFF2-40B4-BE49-F238E27FC236}">
                    <a16:creationId xmlns:a16="http://schemas.microsoft.com/office/drawing/2014/main" id="{CDD72DAF-BC54-5757-A6ED-FB6855D377E7}"/>
                  </a:ext>
                </a:extLst>
              </p:cNvPr>
              <p:cNvSpPr txBox="1"/>
              <p:nvPr/>
            </p:nvSpPr>
            <p:spPr>
              <a:xfrm>
                <a:off x="7172325" y="1164086"/>
                <a:ext cx="4601337" cy="307777"/>
              </a:xfrm>
              <a:prstGeom prst="rect">
                <a:avLst/>
              </a:prstGeom>
              <a:noFill/>
            </p:spPr>
            <p:txBody>
              <a:bodyPr wrap="square" lIns="91440" tIns="45720" rIns="91440" bIns="45720" rtlCol="0" anchor="ctr" anchorCtr="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endParaRPr lang="en-US" sz="1400" dirty="0">
                  <a:solidFill>
                    <a:srgbClr val="000000"/>
                  </a:solidFill>
                  <a:latin typeface="Source Sans Pro"/>
                  <a:ea typeface="Source Sans Pro"/>
                  <a:cs typeface="Poppins"/>
                </a:endParaRPr>
              </a:p>
            </p:txBody>
          </p:sp>
        </p:grpSp>
        <p:grpSp>
          <p:nvGrpSpPr>
            <p:cNvPr id="22" name="Group 21">
              <a:extLst>
                <a:ext uri="{FF2B5EF4-FFF2-40B4-BE49-F238E27FC236}">
                  <a16:creationId xmlns:a16="http://schemas.microsoft.com/office/drawing/2014/main" id="{55838F29-1FC7-C3A9-D1E6-29951DD1EE77}"/>
                </a:ext>
              </a:extLst>
            </p:cNvPr>
            <p:cNvGrpSpPr/>
            <p:nvPr/>
          </p:nvGrpSpPr>
          <p:grpSpPr>
            <a:xfrm>
              <a:off x="153052" y="5312716"/>
              <a:ext cx="11734800" cy="568492"/>
              <a:chOff x="238125" y="1025569"/>
              <a:chExt cx="11734800" cy="568492"/>
            </a:xfrm>
          </p:grpSpPr>
          <p:sp>
            <p:nvSpPr>
              <p:cNvPr id="24" name="Rectangle 23">
                <a:extLst>
                  <a:ext uri="{FF2B5EF4-FFF2-40B4-BE49-F238E27FC236}">
                    <a16:creationId xmlns:a16="http://schemas.microsoft.com/office/drawing/2014/main" id="{0857EB7B-0810-8016-A0E3-4DCFA1E991AF}"/>
                  </a:ext>
                </a:extLst>
              </p:cNvPr>
              <p:cNvSpPr/>
              <p:nvPr/>
            </p:nvSpPr>
            <p:spPr>
              <a:xfrm>
                <a:off x="238125" y="1025569"/>
                <a:ext cx="11734800" cy="568492"/>
              </a:xfrm>
              <a:prstGeom prst="rect">
                <a:avLst/>
              </a:prstGeom>
              <a:solidFill>
                <a:srgbClr val="2746F8">
                  <a:alpha val="1529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solidFill>
                    <a:srgbClr val="2746F8"/>
                  </a:solidFill>
                  <a:latin typeface="Source Sans Pro" panose="020B0503030403020204" pitchFamily="34" charset="0"/>
                  <a:ea typeface="Source Sans Pro" panose="020B0503030403020204" pitchFamily="34" charset="0"/>
                </a:endParaRPr>
              </a:p>
            </p:txBody>
          </p:sp>
          <p:sp>
            <p:nvSpPr>
              <p:cNvPr id="25" name="TextBox 80">
                <a:extLst>
                  <a:ext uri="{FF2B5EF4-FFF2-40B4-BE49-F238E27FC236}">
                    <a16:creationId xmlns:a16="http://schemas.microsoft.com/office/drawing/2014/main" id="{7574AA63-F7F8-1E9A-39D0-15B652DEAA7F}"/>
                  </a:ext>
                </a:extLst>
              </p:cNvPr>
              <p:cNvSpPr txBox="1"/>
              <p:nvPr/>
            </p:nvSpPr>
            <p:spPr>
              <a:xfrm>
                <a:off x="1524001" y="1157070"/>
                <a:ext cx="1241324" cy="338554"/>
              </a:xfrm>
              <a:prstGeom prst="rect">
                <a:avLst/>
              </a:prstGeom>
              <a:noFill/>
            </p:spPr>
            <p:txBody>
              <a:bodyPr wrap="square" lIns="91440" tIns="45720" rIns="91440" bIns="45720" rtlCol="0" anchor="ctr" anchorCtr="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600" b="1" dirty="0">
                    <a:solidFill>
                      <a:srgbClr val="2746F8"/>
                    </a:solidFill>
                    <a:latin typeface="Poppins"/>
                    <a:ea typeface="Source Sans Pro"/>
                    <a:cs typeface="Poppins"/>
                  </a:rPr>
                  <a:t>Session 6</a:t>
                </a:r>
              </a:p>
            </p:txBody>
          </p:sp>
          <p:sp>
            <p:nvSpPr>
              <p:cNvPr id="26" name="TextBox 81">
                <a:extLst>
                  <a:ext uri="{FF2B5EF4-FFF2-40B4-BE49-F238E27FC236}">
                    <a16:creationId xmlns:a16="http://schemas.microsoft.com/office/drawing/2014/main" id="{9E458548-A786-0AEC-8ADA-D6ECA01F6905}"/>
                  </a:ext>
                </a:extLst>
              </p:cNvPr>
              <p:cNvSpPr txBox="1"/>
              <p:nvPr/>
            </p:nvSpPr>
            <p:spPr>
              <a:xfrm>
                <a:off x="238125" y="1078982"/>
                <a:ext cx="1294186" cy="461665"/>
              </a:xfrm>
              <a:prstGeom prst="rect">
                <a:avLst/>
              </a:prstGeom>
              <a:noFill/>
            </p:spPr>
            <p:txBody>
              <a:bodyPr wrap="square" lIns="91440" tIns="45720" rIns="91440" bIns="45720" rtlCol="0" anchor="ctr">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200" b="1" dirty="0">
                    <a:solidFill>
                      <a:srgbClr val="2746F8"/>
                    </a:solidFill>
                    <a:latin typeface="Poppins"/>
                    <a:ea typeface="Source Sans Pro"/>
                    <a:cs typeface="Poppins"/>
                  </a:rPr>
                  <a:t>October 11th</a:t>
                </a:r>
              </a:p>
              <a:p>
                <a:r>
                  <a:rPr lang="en-US" sz="1200" b="1" dirty="0">
                    <a:solidFill>
                      <a:srgbClr val="2746F8"/>
                    </a:solidFill>
                    <a:latin typeface="Poppins"/>
                    <a:ea typeface="Source Sans Pro"/>
                    <a:cs typeface="Poppins"/>
                  </a:rPr>
                  <a:t>12-1:15pm PST</a:t>
                </a:r>
                <a:endParaRPr lang="en-US">
                  <a:latin typeface="Poppins"/>
                  <a:cs typeface="Poppins"/>
                </a:endParaRPr>
              </a:p>
            </p:txBody>
          </p:sp>
          <p:sp>
            <p:nvSpPr>
              <p:cNvPr id="27" name="TextBox 82">
                <a:extLst>
                  <a:ext uri="{FF2B5EF4-FFF2-40B4-BE49-F238E27FC236}">
                    <a16:creationId xmlns:a16="http://schemas.microsoft.com/office/drawing/2014/main" id="{BBD6F2E8-4A51-9B93-57DB-28D1805EC338}"/>
                  </a:ext>
                </a:extLst>
              </p:cNvPr>
              <p:cNvSpPr txBox="1"/>
              <p:nvPr/>
            </p:nvSpPr>
            <p:spPr>
              <a:xfrm>
                <a:off x="6714473" y="1164086"/>
                <a:ext cx="5059189" cy="307777"/>
              </a:xfrm>
              <a:prstGeom prst="rect">
                <a:avLst/>
              </a:prstGeom>
              <a:noFill/>
            </p:spPr>
            <p:txBody>
              <a:bodyPr wrap="square" lIns="91440" tIns="45720" rIns="91440" bIns="45720" rtlCol="0" anchor="ctr" anchorCtr="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endParaRPr lang="en-US" sz="1400" i="1" dirty="0">
                  <a:solidFill>
                    <a:srgbClr val="FF0000"/>
                  </a:solidFill>
                  <a:latin typeface="Source Sans Pro"/>
                  <a:ea typeface="Source Sans Pro"/>
                  <a:cs typeface="Poppins"/>
                </a:endParaRPr>
              </a:p>
            </p:txBody>
          </p:sp>
        </p:grpSp>
        <p:grpSp>
          <p:nvGrpSpPr>
            <p:cNvPr id="16" name="Group 15">
              <a:extLst>
                <a:ext uri="{FF2B5EF4-FFF2-40B4-BE49-F238E27FC236}">
                  <a16:creationId xmlns:a16="http://schemas.microsoft.com/office/drawing/2014/main" id="{C44DAF3D-FA27-1BDD-8D56-FE10BD00A354}"/>
                </a:ext>
              </a:extLst>
            </p:cNvPr>
            <p:cNvGrpSpPr/>
            <p:nvPr/>
          </p:nvGrpSpPr>
          <p:grpSpPr>
            <a:xfrm>
              <a:off x="152400" y="6010972"/>
              <a:ext cx="11734800" cy="568492"/>
              <a:chOff x="238125" y="1025569"/>
              <a:chExt cx="11734800" cy="568492"/>
            </a:xfrm>
          </p:grpSpPr>
          <p:sp>
            <p:nvSpPr>
              <p:cNvPr id="18" name="Rectangle 17">
                <a:extLst>
                  <a:ext uri="{FF2B5EF4-FFF2-40B4-BE49-F238E27FC236}">
                    <a16:creationId xmlns:a16="http://schemas.microsoft.com/office/drawing/2014/main" id="{A10BC3FF-4EF0-DB73-2562-FBEDBDF61631}"/>
                  </a:ext>
                </a:extLst>
              </p:cNvPr>
              <p:cNvSpPr/>
              <p:nvPr/>
            </p:nvSpPr>
            <p:spPr>
              <a:xfrm>
                <a:off x="238125" y="1025569"/>
                <a:ext cx="11734800" cy="568492"/>
              </a:xfrm>
              <a:prstGeom prst="rect">
                <a:avLst/>
              </a:prstGeom>
              <a:solidFill>
                <a:srgbClr val="2746F8">
                  <a:alpha val="1529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solidFill>
                    <a:srgbClr val="2746F8"/>
                  </a:solidFill>
                  <a:latin typeface="Source Sans Pro" panose="020B0503030403020204" pitchFamily="34" charset="0"/>
                  <a:ea typeface="Source Sans Pro" panose="020B0503030403020204" pitchFamily="34" charset="0"/>
                </a:endParaRPr>
              </a:p>
            </p:txBody>
          </p:sp>
          <p:sp>
            <p:nvSpPr>
              <p:cNvPr id="19" name="TextBox 87">
                <a:extLst>
                  <a:ext uri="{FF2B5EF4-FFF2-40B4-BE49-F238E27FC236}">
                    <a16:creationId xmlns:a16="http://schemas.microsoft.com/office/drawing/2014/main" id="{879041E0-86EC-75C1-000D-CD8EF5F9B2B8}"/>
                  </a:ext>
                </a:extLst>
              </p:cNvPr>
              <p:cNvSpPr txBox="1"/>
              <p:nvPr/>
            </p:nvSpPr>
            <p:spPr>
              <a:xfrm>
                <a:off x="1524001" y="1146028"/>
                <a:ext cx="1208845" cy="338554"/>
              </a:xfrm>
              <a:prstGeom prst="rect">
                <a:avLst/>
              </a:prstGeom>
              <a:noFill/>
            </p:spPr>
            <p:txBody>
              <a:bodyPr wrap="square" lIns="91440" tIns="45720" rIns="91440" bIns="45720" rtlCol="0" anchor="ctr" anchorCtr="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600" b="1" dirty="0">
                    <a:solidFill>
                      <a:srgbClr val="2746F8"/>
                    </a:solidFill>
                    <a:latin typeface="Poppins"/>
                    <a:ea typeface="Source Sans Pro"/>
                    <a:cs typeface="Poppins"/>
                  </a:rPr>
                  <a:t>Session 7</a:t>
                </a:r>
              </a:p>
            </p:txBody>
          </p:sp>
          <p:sp>
            <p:nvSpPr>
              <p:cNvPr id="20" name="TextBox 88">
                <a:extLst>
                  <a:ext uri="{FF2B5EF4-FFF2-40B4-BE49-F238E27FC236}">
                    <a16:creationId xmlns:a16="http://schemas.microsoft.com/office/drawing/2014/main" id="{3F86A92D-A971-293C-5491-834F1ED1DD5A}"/>
                  </a:ext>
                </a:extLst>
              </p:cNvPr>
              <p:cNvSpPr txBox="1"/>
              <p:nvPr/>
            </p:nvSpPr>
            <p:spPr>
              <a:xfrm>
                <a:off x="260212" y="1112113"/>
                <a:ext cx="1470235" cy="461665"/>
              </a:xfrm>
              <a:prstGeom prst="rect">
                <a:avLst/>
              </a:prstGeom>
              <a:noFill/>
            </p:spPr>
            <p:txBody>
              <a:bodyPr wrap="square" lIns="91440" tIns="45720" rIns="91440" bIns="45720" rtlCol="0" anchor="ctr">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200" b="1" dirty="0">
                    <a:solidFill>
                      <a:srgbClr val="2746F8"/>
                    </a:solidFill>
                    <a:latin typeface="Poppins"/>
                    <a:ea typeface="Source Sans Pro"/>
                    <a:cs typeface="Poppins"/>
                  </a:rPr>
                  <a:t>October 25</a:t>
                </a:r>
                <a:r>
                  <a:rPr lang="en-US" sz="1200" b="1" baseline="30000" dirty="0">
                    <a:solidFill>
                      <a:srgbClr val="2746F8"/>
                    </a:solidFill>
                    <a:latin typeface="Poppins"/>
                    <a:ea typeface="Source Sans Pro"/>
                    <a:cs typeface="Poppins"/>
                  </a:rPr>
                  <a:t>th</a:t>
                </a:r>
                <a:endParaRPr lang="en-US" sz="1200" b="1">
                  <a:solidFill>
                    <a:srgbClr val="2746F8"/>
                  </a:solidFill>
                  <a:latin typeface="Poppins"/>
                  <a:ea typeface="Source Sans Pro"/>
                  <a:cs typeface="Poppins"/>
                </a:endParaRPr>
              </a:p>
              <a:p>
                <a:r>
                  <a:rPr lang="en-US" sz="1200" b="1" dirty="0">
                    <a:solidFill>
                      <a:srgbClr val="2746F8"/>
                    </a:solidFill>
                    <a:latin typeface="Poppins"/>
                    <a:ea typeface="Source Sans Pro"/>
                    <a:cs typeface="Poppins"/>
                  </a:rPr>
                  <a:t>12-1:15pm PST</a:t>
                </a:r>
              </a:p>
            </p:txBody>
          </p:sp>
          <p:sp>
            <p:nvSpPr>
              <p:cNvPr id="21" name="TextBox 89">
                <a:extLst>
                  <a:ext uri="{FF2B5EF4-FFF2-40B4-BE49-F238E27FC236}">
                    <a16:creationId xmlns:a16="http://schemas.microsoft.com/office/drawing/2014/main" id="{63B254E1-DB92-11AE-7BF9-279DE5871AC1}"/>
                  </a:ext>
                </a:extLst>
              </p:cNvPr>
              <p:cNvSpPr txBox="1"/>
              <p:nvPr/>
            </p:nvSpPr>
            <p:spPr>
              <a:xfrm>
                <a:off x="5724525" y="1164086"/>
                <a:ext cx="6049137" cy="307777"/>
              </a:xfrm>
              <a:prstGeom prst="rect">
                <a:avLst/>
              </a:prstGeom>
              <a:noFill/>
            </p:spPr>
            <p:txBody>
              <a:bodyPr wrap="square" lIns="91440" tIns="45720" rIns="91440" bIns="45720" rtlCol="0" anchor="ctr" anchorCtr="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endParaRPr lang="en-US" sz="1400" dirty="0">
                  <a:solidFill>
                    <a:srgbClr val="000000"/>
                  </a:solidFill>
                  <a:latin typeface="Source Sans Pro"/>
                  <a:ea typeface="Source Sans Pro"/>
                  <a:cs typeface="Poppins"/>
                </a:endParaRPr>
              </a:p>
            </p:txBody>
          </p:sp>
        </p:grpSp>
      </p:grpSp>
      <p:sp>
        <p:nvSpPr>
          <p:cNvPr id="13" name="Rectangle 12">
            <a:extLst>
              <a:ext uri="{FF2B5EF4-FFF2-40B4-BE49-F238E27FC236}">
                <a16:creationId xmlns:a16="http://schemas.microsoft.com/office/drawing/2014/main" id="{E98831B6-F0F2-5A3C-5C9C-A7B7FF5D44F9}"/>
              </a:ext>
            </a:extLst>
          </p:cNvPr>
          <p:cNvSpPr/>
          <p:nvPr/>
        </p:nvSpPr>
        <p:spPr>
          <a:xfrm>
            <a:off x="5499218" y="95638"/>
            <a:ext cx="3389970" cy="1074244"/>
          </a:xfrm>
          <a:prstGeom prst="rect">
            <a:avLst/>
          </a:prstGeom>
          <a:solidFill>
            <a:srgbClr val="073166"/>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lvl="2" algn="ctr">
              <a:defRPr/>
            </a:pPr>
            <a:r>
              <a:rPr kumimoji="0" lang="en-US" sz="1100" b="0" i="1" u="none" strike="noStrike" kern="1200" cap="none" spc="0" normalizeH="0" baseline="0" noProof="0" dirty="0">
                <a:ln>
                  <a:noFill/>
                </a:ln>
                <a:effectLst/>
                <a:uLnTx/>
                <a:uFillTx/>
                <a:latin typeface="Poppins"/>
                <a:cs typeface="Poppins"/>
              </a:rPr>
              <a:t>A member of the support team will confirm your case presentation date and work with you to ensure your experience is easy AND valuable</a:t>
            </a:r>
            <a:r>
              <a:rPr kumimoji="0" lang="en-US" sz="1300" b="0" i="1" u="none" strike="noStrike" kern="1200" cap="none" spc="0" normalizeH="0" baseline="0" noProof="0" dirty="0">
                <a:ln>
                  <a:noFill/>
                </a:ln>
                <a:effectLst/>
                <a:uLnTx/>
                <a:uFillTx/>
                <a:latin typeface="Poppins"/>
                <a:cs typeface="Poppins"/>
              </a:rPr>
              <a:t>.</a:t>
            </a:r>
            <a:r>
              <a:rPr lang="en-US" sz="1300" i="1" dirty="0">
                <a:latin typeface="Poppins"/>
                <a:cs typeface="Poppins"/>
              </a:rPr>
              <a:t>  </a:t>
            </a:r>
            <a:endParaRPr kumimoji="0" lang="en-US" sz="1300" b="0" i="1" u="none" strike="noStrike" kern="1200" cap="none" spc="0" normalizeH="0" baseline="0" noProof="0" dirty="0">
              <a:ln>
                <a:noFill/>
              </a:ln>
              <a:solidFill>
                <a:prstClr val="white"/>
              </a:solidFill>
              <a:effectLst/>
              <a:uLnTx/>
              <a:uFillTx/>
              <a:latin typeface="Source Sans Pro" panose="020B0503030403020204" pitchFamily="34" charset="0"/>
              <a:ea typeface="+mn-ea"/>
              <a:cs typeface="+mn-cs"/>
            </a:endParaRPr>
          </a:p>
        </p:txBody>
      </p:sp>
      <p:pic>
        <p:nvPicPr>
          <p:cNvPr id="14" name="Graphic 13" descr="Warning">
            <a:extLst>
              <a:ext uri="{FF2B5EF4-FFF2-40B4-BE49-F238E27FC236}">
                <a16:creationId xmlns:a16="http://schemas.microsoft.com/office/drawing/2014/main" id="{9911E1F4-63E5-EFB1-6FF8-ECBCE711F50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743792" y="266404"/>
            <a:ext cx="814945" cy="609316"/>
          </a:xfrm>
          <a:prstGeom prst="rect">
            <a:avLst/>
          </a:prstGeom>
        </p:spPr>
      </p:pic>
      <p:pic>
        <p:nvPicPr>
          <p:cNvPr id="7" name="Picture 6">
            <a:extLst>
              <a:ext uri="{FF2B5EF4-FFF2-40B4-BE49-F238E27FC236}">
                <a16:creationId xmlns:a16="http://schemas.microsoft.com/office/drawing/2014/main" id="{AA238D93-135C-750C-4448-8BBAA7DCE508}"/>
              </a:ext>
            </a:extLst>
          </p:cNvPr>
          <p:cNvPicPr>
            <a:picLocks noChangeAspect="1"/>
          </p:cNvPicPr>
          <p:nvPr/>
        </p:nvPicPr>
        <p:blipFill>
          <a:blip r:embed="rId5"/>
          <a:stretch>
            <a:fillRect/>
          </a:stretch>
        </p:blipFill>
        <p:spPr>
          <a:xfrm>
            <a:off x="9026186" y="170495"/>
            <a:ext cx="3165814" cy="924530"/>
          </a:xfrm>
          <a:prstGeom prst="rect">
            <a:avLst/>
          </a:prstGeom>
        </p:spPr>
      </p:pic>
      <p:sp>
        <p:nvSpPr>
          <p:cNvPr id="15" name="TextBox 31">
            <a:extLst>
              <a:ext uri="{FF2B5EF4-FFF2-40B4-BE49-F238E27FC236}">
                <a16:creationId xmlns:a16="http://schemas.microsoft.com/office/drawing/2014/main" id="{7D5C7FDE-7324-64CD-7537-6E94E53AEF98}"/>
              </a:ext>
            </a:extLst>
          </p:cNvPr>
          <p:cNvSpPr txBox="1"/>
          <p:nvPr/>
        </p:nvSpPr>
        <p:spPr>
          <a:xfrm>
            <a:off x="7791987" y="1346121"/>
            <a:ext cx="4654013" cy="369332"/>
          </a:xfrm>
          <a:prstGeom prst="rect">
            <a:avLst/>
          </a:prstGeom>
          <a:noFill/>
        </p:spPr>
        <p:txBody>
          <a:bodyPr wrap="square" lIns="91440" tIns="45720" rIns="91440" bIns="45720" rtlCol="0" anchor="ctr" anchorCtr="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b="1" dirty="0">
                <a:latin typeface="Poppins"/>
                <a:ea typeface="Source Sans Pro"/>
                <a:cs typeface="Poppins"/>
              </a:rPr>
              <a:t>Alternate Participant</a:t>
            </a:r>
          </a:p>
        </p:txBody>
      </p:sp>
      <p:cxnSp>
        <p:nvCxnSpPr>
          <p:cNvPr id="23" name="Straight Connector 22">
            <a:extLst>
              <a:ext uri="{FF2B5EF4-FFF2-40B4-BE49-F238E27FC236}">
                <a16:creationId xmlns:a16="http://schemas.microsoft.com/office/drawing/2014/main" id="{CE15265D-0CA4-D61B-4E26-5E742D5A1DF3}"/>
              </a:ext>
            </a:extLst>
          </p:cNvPr>
          <p:cNvCxnSpPr>
            <a:cxnSpLocks/>
          </p:cNvCxnSpPr>
          <p:nvPr/>
        </p:nvCxnSpPr>
        <p:spPr>
          <a:xfrm>
            <a:off x="5638800" y="1250089"/>
            <a:ext cx="0" cy="5327984"/>
          </a:xfrm>
          <a:prstGeom prst="line">
            <a:avLst/>
          </a:prstGeom>
          <a:ln w="22225"/>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D0D9F2CC-51B5-5E69-9D07-250DDFB16DCA}"/>
              </a:ext>
            </a:extLst>
          </p:cNvPr>
          <p:cNvCxnSpPr>
            <a:cxnSpLocks/>
          </p:cNvCxnSpPr>
          <p:nvPr/>
        </p:nvCxnSpPr>
        <p:spPr>
          <a:xfrm>
            <a:off x="8556703" y="1250089"/>
            <a:ext cx="0" cy="5353020"/>
          </a:xfrm>
          <a:prstGeom prst="line">
            <a:avLst/>
          </a:prstGeom>
          <a:ln w="22225"/>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0818212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84B2B44-43C4-E20C-0D46-47549E139831}"/>
              </a:ext>
            </a:extLst>
          </p:cNvPr>
          <p:cNvSpPr/>
          <p:nvPr/>
        </p:nvSpPr>
        <p:spPr>
          <a:xfrm>
            <a:off x="0" y="0"/>
            <a:ext cx="12192000" cy="6858000"/>
          </a:xfrm>
          <a:prstGeom prst="rect">
            <a:avLst/>
          </a:prstGeom>
          <a:solidFill>
            <a:srgbClr val="2746F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1">
            <a:extLst>
              <a:ext uri="{FF2B5EF4-FFF2-40B4-BE49-F238E27FC236}">
                <a16:creationId xmlns:a16="http://schemas.microsoft.com/office/drawing/2014/main" id="{8FD2F351-97EF-D4BA-0913-A77F1A0ADA93}"/>
              </a:ext>
            </a:extLst>
          </p:cNvPr>
          <p:cNvSpPr>
            <a:spLocks noGrp="1"/>
          </p:cNvSpPr>
          <p:nvPr>
            <p:ph type="ctrTitle" idx="4294967295"/>
          </p:nvPr>
        </p:nvSpPr>
        <p:spPr>
          <a:xfrm>
            <a:off x="671242" y="2514600"/>
            <a:ext cx="10166478" cy="1828800"/>
          </a:xfrm>
        </p:spPr>
        <p:txBody>
          <a:bodyPr lIns="0" tIns="0" rIns="0" bIns="0" anchor="ctr">
            <a:noAutofit/>
          </a:bodyPr>
          <a:lstStyle/>
          <a:p>
            <a:pPr algn="l">
              <a:lnSpc>
                <a:spcPts val="9020"/>
              </a:lnSpc>
            </a:pPr>
            <a:r>
              <a:rPr lang="en-US" sz="8800" b="1">
                <a:solidFill>
                  <a:schemeClr val="bg1"/>
                </a:solidFill>
                <a:latin typeface="Poppins" pitchFamily="2" charset="77"/>
                <a:cs typeface="Poppins" pitchFamily="2" charset="77"/>
              </a:rPr>
              <a:t>Questions</a:t>
            </a:r>
          </a:p>
        </p:txBody>
      </p:sp>
      <p:sp>
        <p:nvSpPr>
          <p:cNvPr id="2" name="Slide Number Placeholder 1">
            <a:extLst>
              <a:ext uri="{FF2B5EF4-FFF2-40B4-BE49-F238E27FC236}">
                <a16:creationId xmlns:a16="http://schemas.microsoft.com/office/drawing/2014/main" id="{C22CED58-8669-5C44-B2D6-3928C17BCB67}"/>
              </a:ext>
            </a:extLst>
          </p:cNvPr>
          <p:cNvSpPr>
            <a:spLocks noGrp="1"/>
          </p:cNvSpPr>
          <p:nvPr>
            <p:ph type="sldNum" sz="quarter" idx="4"/>
          </p:nvPr>
        </p:nvSpPr>
        <p:spPr/>
        <p:txBody>
          <a:bodyPr/>
          <a:lstStyle/>
          <a:p>
            <a:fld id="{9091AC62-753B-3240-A76B-ED140B7F97AA}" type="slidenum">
              <a:rPr lang="en-US" smtClean="0">
                <a:solidFill>
                  <a:srgbClr val="FFFFFF"/>
                </a:solidFill>
              </a:rPr>
              <a:pPr/>
              <a:t>37</a:t>
            </a:fld>
            <a:endParaRPr lang="en-US">
              <a:solidFill>
                <a:srgbClr val="FFFFFF"/>
              </a:solidFill>
            </a:endParaRPr>
          </a:p>
        </p:txBody>
      </p:sp>
    </p:spTree>
    <p:extLst>
      <p:ext uri="{BB962C8B-B14F-4D97-AF65-F5344CB8AC3E}">
        <p14:creationId xmlns:p14="http://schemas.microsoft.com/office/powerpoint/2010/main" val="358941044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1D77F0-EAF4-4A26-8337-308C095C66BB}"/>
              </a:ext>
            </a:extLst>
          </p:cNvPr>
          <p:cNvSpPr>
            <a:spLocks noGrp="1"/>
          </p:cNvSpPr>
          <p:nvPr>
            <p:ph type="title"/>
          </p:nvPr>
        </p:nvSpPr>
        <p:spPr>
          <a:xfrm>
            <a:off x="470982" y="332953"/>
            <a:ext cx="11567339" cy="589497"/>
          </a:xfrm>
        </p:spPr>
        <p:txBody>
          <a:bodyPr lIns="0" tIns="0" rIns="0" bIns="0" anchor="t" anchorCtr="0">
            <a:noAutofit/>
          </a:bodyPr>
          <a:lstStyle/>
          <a:p>
            <a:pPr>
              <a:lnSpc>
                <a:spcPct val="114000"/>
              </a:lnSpc>
            </a:pPr>
            <a:r>
              <a:rPr lang="en-US" sz="2700" b="1">
                <a:solidFill>
                  <a:srgbClr val="2746F8"/>
                </a:solidFill>
                <a:latin typeface="Poppins" panose="00000500000000000000" pitchFamily="2" charset="0"/>
                <a:cs typeface="Poppins" panose="00000500000000000000" pitchFamily="2" charset="0"/>
              </a:rPr>
              <a:t>A Few Reminders</a:t>
            </a:r>
          </a:p>
        </p:txBody>
      </p:sp>
      <p:cxnSp>
        <p:nvCxnSpPr>
          <p:cNvPr id="7" name="Straight Connector 6">
            <a:extLst>
              <a:ext uri="{FF2B5EF4-FFF2-40B4-BE49-F238E27FC236}">
                <a16:creationId xmlns:a16="http://schemas.microsoft.com/office/drawing/2014/main" id="{EF9DCF3D-2445-41DC-9F90-5D099BDC4992}"/>
              </a:ext>
            </a:extLst>
          </p:cNvPr>
          <p:cNvCxnSpPr/>
          <p:nvPr/>
        </p:nvCxnSpPr>
        <p:spPr>
          <a:xfrm>
            <a:off x="1360127" y="1898901"/>
            <a:ext cx="9235440"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F2D471B4-E17C-453D-B76B-F399FCDAEF23}"/>
              </a:ext>
            </a:extLst>
          </p:cNvPr>
          <p:cNvCxnSpPr/>
          <p:nvPr/>
        </p:nvCxnSpPr>
        <p:spPr>
          <a:xfrm>
            <a:off x="1360127" y="3473100"/>
            <a:ext cx="9235440"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4880AE07-7CB5-4DD5-A253-8EBD117328A4}"/>
              </a:ext>
            </a:extLst>
          </p:cNvPr>
          <p:cNvCxnSpPr/>
          <p:nvPr/>
        </p:nvCxnSpPr>
        <p:spPr>
          <a:xfrm>
            <a:off x="1360127" y="2719624"/>
            <a:ext cx="9235440"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CA8ACAC-43B6-45DB-95EC-36242C848725}"/>
              </a:ext>
            </a:extLst>
          </p:cNvPr>
          <p:cNvCxnSpPr/>
          <p:nvPr/>
        </p:nvCxnSpPr>
        <p:spPr>
          <a:xfrm>
            <a:off x="1478280" y="4373798"/>
            <a:ext cx="9235440"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76363976-781B-4C76-AD79-53C3AB47233E}"/>
              </a:ext>
            </a:extLst>
          </p:cNvPr>
          <p:cNvCxnSpPr/>
          <p:nvPr/>
        </p:nvCxnSpPr>
        <p:spPr>
          <a:xfrm>
            <a:off x="1348920" y="5027780"/>
            <a:ext cx="9235440"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07379F7F-4496-4609-A002-FDD5AB423607}"/>
              </a:ext>
            </a:extLst>
          </p:cNvPr>
          <p:cNvCxnSpPr/>
          <p:nvPr/>
        </p:nvCxnSpPr>
        <p:spPr>
          <a:xfrm>
            <a:off x="1501118" y="6331769"/>
            <a:ext cx="9235440"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54" name="TextBox 53">
            <a:extLst>
              <a:ext uri="{FF2B5EF4-FFF2-40B4-BE49-F238E27FC236}">
                <a16:creationId xmlns:a16="http://schemas.microsoft.com/office/drawing/2014/main" id="{56A167B7-38D5-4F30-A3FB-A5C174DCCF7A}"/>
              </a:ext>
            </a:extLst>
          </p:cNvPr>
          <p:cNvSpPr txBox="1"/>
          <p:nvPr/>
        </p:nvSpPr>
        <p:spPr>
          <a:xfrm>
            <a:off x="2390146" y="1370939"/>
            <a:ext cx="9298580" cy="338554"/>
          </a:xfrm>
          <a:prstGeom prst="rect">
            <a:avLst/>
          </a:prstGeom>
          <a:noFill/>
        </p:spPr>
        <p:txBody>
          <a:bodyPr wrap="square" lIns="91440" tIns="45720" rIns="91440" bIns="45720" rtlCol="0" anchor="ctr" anchorCtr="0">
            <a:spAutoFit/>
          </a:bodyPr>
          <a:lstStyle/>
          <a:p>
            <a:r>
              <a:rPr lang="en-US" sz="1600" b="1" dirty="0">
                <a:latin typeface="Poppins"/>
                <a:cs typeface="Poppins"/>
              </a:rPr>
              <a:t>Next ECHO Session:  </a:t>
            </a:r>
            <a:r>
              <a:rPr lang="en-US" sz="1600" b="1" dirty="0">
                <a:solidFill>
                  <a:srgbClr val="FF0000"/>
                </a:solidFill>
                <a:highlight>
                  <a:srgbClr val="FFFFFF"/>
                </a:highlight>
                <a:latin typeface="Poppins"/>
                <a:cs typeface="Poppins"/>
              </a:rPr>
              <a:t>August 2</a:t>
            </a:r>
            <a:r>
              <a:rPr lang="en-US" sz="1600" b="1" baseline="30000" dirty="0">
                <a:solidFill>
                  <a:srgbClr val="FF0000"/>
                </a:solidFill>
                <a:highlight>
                  <a:srgbClr val="FFFFFF"/>
                </a:highlight>
                <a:latin typeface="Poppins"/>
                <a:cs typeface="Poppins"/>
              </a:rPr>
              <a:t>nd</a:t>
            </a:r>
            <a:r>
              <a:rPr lang="en-US" sz="1600" b="1" dirty="0">
                <a:solidFill>
                  <a:srgbClr val="FF0000"/>
                </a:solidFill>
                <a:highlight>
                  <a:srgbClr val="FFFFFF"/>
                </a:highlight>
                <a:latin typeface="Poppins"/>
                <a:cs typeface="Poppins"/>
              </a:rPr>
              <a:t>, 2023 from 12-1:15pm PST via Zoom</a:t>
            </a:r>
            <a:endParaRPr lang="en-US" sz="1600">
              <a:highlight>
                <a:srgbClr val="FFFFFF"/>
              </a:highlight>
              <a:latin typeface="Poppins"/>
              <a:cs typeface="Poppins"/>
            </a:endParaRPr>
          </a:p>
        </p:txBody>
      </p:sp>
      <p:sp>
        <p:nvSpPr>
          <p:cNvPr id="55" name="TextBox 54">
            <a:extLst>
              <a:ext uri="{FF2B5EF4-FFF2-40B4-BE49-F238E27FC236}">
                <a16:creationId xmlns:a16="http://schemas.microsoft.com/office/drawing/2014/main" id="{C8E1BB46-1F82-42E2-B9EA-7FF86DCA5B44}"/>
              </a:ext>
            </a:extLst>
          </p:cNvPr>
          <p:cNvSpPr txBox="1"/>
          <p:nvPr/>
        </p:nvSpPr>
        <p:spPr>
          <a:xfrm>
            <a:off x="2435854" y="2150692"/>
            <a:ext cx="9428936" cy="338554"/>
          </a:xfrm>
          <a:prstGeom prst="rect">
            <a:avLst/>
          </a:prstGeom>
          <a:noFill/>
        </p:spPr>
        <p:txBody>
          <a:bodyPr wrap="square" lIns="91440" tIns="45720" rIns="91440" bIns="45720" rtlCol="0" anchor="ctr" anchorCtr="0">
            <a:spAutoFit/>
          </a:bodyPr>
          <a:lstStyle/>
          <a:p>
            <a:pPr marL="0" lvl="1">
              <a:spcBef>
                <a:spcPts val="1000"/>
              </a:spcBef>
            </a:pPr>
            <a:r>
              <a:rPr lang="en-US" sz="1600" b="1" dirty="0">
                <a:latin typeface="Poppins"/>
                <a:ea typeface="Source Sans Pro"/>
                <a:cs typeface="Poppins"/>
              </a:rPr>
              <a:t>Next Didactic Presenter: </a:t>
            </a:r>
            <a:r>
              <a:rPr lang="en-US" sz="1600" b="1" dirty="0">
                <a:solidFill>
                  <a:srgbClr val="FF0000"/>
                </a:solidFill>
                <a:highlight>
                  <a:srgbClr val="FFFFFF"/>
                </a:highlight>
                <a:latin typeface="Poppins"/>
                <a:ea typeface="Source Sans Pro"/>
                <a:cs typeface="Poppins"/>
              </a:rPr>
              <a:t>Role of CHW’s in Immunizations with Cody Wagner </a:t>
            </a:r>
            <a:endParaRPr lang="en-US" sz="1600" b="1">
              <a:solidFill>
                <a:srgbClr val="FF0000"/>
              </a:solidFill>
              <a:highlight>
                <a:srgbClr val="FFFFFF"/>
              </a:highlight>
              <a:latin typeface="Poppins"/>
              <a:ea typeface="Source Sans Pro" panose="020B0503030403020204" pitchFamily="34" charset="0"/>
              <a:cs typeface="Poppins"/>
            </a:endParaRPr>
          </a:p>
        </p:txBody>
      </p:sp>
      <p:sp>
        <p:nvSpPr>
          <p:cNvPr id="56" name="TextBox 55">
            <a:extLst>
              <a:ext uri="{FF2B5EF4-FFF2-40B4-BE49-F238E27FC236}">
                <a16:creationId xmlns:a16="http://schemas.microsoft.com/office/drawing/2014/main" id="{6E564ABD-2A62-441D-8307-6D676B7204D3}"/>
              </a:ext>
            </a:extLst>
          </p:cNvPr>
          <p:cNvSpPr txBox="1"/>
          <p:nvPr/>
        </p:nvSpPr>
        <p:spPr>
          <a:xfrm>
            <a:off x="2372396" y="2779836"/>
            <a:ext cx="9584163" cy="620298"/>
          </a:xfrm>
          <a:prstGeom prst="rect">
            <a:avLst/>
          </a:prstGeom>
          <a:noFill/>
        </p:spPr>
        <p:txBody>
          <a:bodyPr wrap="square" lIns="91440" tIns="45720" rIns="91440" bIns="45720" rtlCol="0" anchor="ctr" anchorCtr="0">
            <a:spAutoFit/>
          </a:bodyPr>
          <a:lstStyle/>
          <a:p>
            <a:pPr marL="0" lvl="1">
              <a:lnSpc>
                <a:spcPct val="110000"/>
              </a:lnSpc>
              <a:spcBef>
                <a:spcPts val="1000"/>
              </a:spcBef>
            </a:pPr>
            <a:r>
              <a:rPr lang="en-US" sz="1600" b="1" dirty="0">
                <a:latin typeface="Poppins"/>
                <a:ea typeface="Source Sans Pro"/>
                <a:cs typeface="Poppins"/>
              </a:rPr>
              <a:t>Materials and Resources will be made available within one week. All resources will be available on the </a:t>
            </a:r>
            <a:r>
              <a:rPr lang="en-US" sz="1600" b="1" dirty="0">
                <a:latin typeface="Poppins"/>
                <a:ea typeface="Source Sans Pro"/>
                <a:cs typeface="Poppins"/>
                <a:hlinkClick r:id="rId3"/>
              </a:rPr>
              <a:t>ACS ECHO Website </a:t>
            </a:r>
            <a:r>
              <a:rPr lang="en-US" sz="1600" b="1" dirty="0">
                <a:latin typeface="Poppins"/>
                <a:ea typeface="Source Sans Pro"/>
                <a:cs typeface="Poppins"/>
              </a:rPr>
              <a:t> </a:t>
            </a:r>
            <a:endParaRPr lang="en-US" sz="1600" b="1">
              <a:latin typeface="Source Sans Pro"/>
              <a:ea typeface="Source Sans Pro"/>
              <a:cs typeface="Calibri" panose="020F0502020204030204"/>
            </a:endParaRPr>
          </a:p>
        </p:txBody>
      </p:sp>
      <p:sp>
        <p:nvSpPr>
          <p:cNvPr id="57" name="TextBox 56">
            <a:extLst>
              <a:ext uri="{FF2B5EF4-FFF2-40B4-BE49-F238E27FC236}">
                <a16:creationId xmlns:a16="http://schemas.microsoft.com/office/drawing/2014/main" id="{3D29E7E5-D6F6-4DC6-AFCC-E801544E8004}"/>
              </a:ext>
            </a:extLst>
          </p:cNvPr>
          <p:cNvSpPr txBox="1"/>
          <p:nvPr/>
        </p:nvSpPr>
        <p:spPr>
          <a:xfrm>
            <a:off x="2355127" y="3561935"/>
            <a:ext cx="9973490" cy="825995"/>
          </a:xfrm>
          <a:prstGeom prst="rect">
            <a:avLst/>
          </a:prstGeom>
          <a:noFill/>
        </p:spPr>
        <p:txBody>
          <a:bodyPr wrap="square" lIns="91440" tIns="45720" rIns="91440" bIns="45720" rtlCol="0" anchor="ctr" anchorCtr="0">
            <a:spAutoFit/>
          </a:bodyPr>
          <a:lstStyle/>
          <a:p>
            <a:pPr marL="0" lvl="1">
              <a:lnSpc>
                <a:spcPct val="110000"/>
              </a:lnSpc>
              <a:spcBef>
                <a:spcPts val="1000"/>
              </a:spcBef>
            </a:pPr>
            <a:r>
              <a:rPr lang="en-US" sz="1400" b="1" dirty="0">
                <a:solidFill>
                  <a:srgbClr val="2746F8"/>
                </a:solidFill>
                <a:latin typeface="Poppins"/>
                <a:cs typeface="Poppins"/>
              </a:rPr>
              <a:t>Case Presentations  </a:t>
            </a:r>
            <a:r>
              <a:rPr lang="en-US" sz="1400" b="1" dirty="0">
                <a:latin typeface="Poppins"/>
                <a:cs typeface="Poppins"/>
              </a:rPr>
              <a:t>- Participants:  </a:t>
            </a:r>
            <a:r>
              <a:rPr lang="en-US" sz="1400" dirty="0">
                <a:latin typeface="Poppins"/>
                <a:cs typeface="Poppins"/>
              </a:rPr>
              <a:t>Ready to schedule your Case Presentation? Let us know ASAP, please. </a:t>
            </a:r>
            <a:r>
              <a:rPr lang="en-US" sz="1400" b="1" dirty="0">
                <a:latin typeface="Poppins"/>
                <a:cs typeface="Poppins"/>
              </a:rPr>
              <a:t>Hub Subject Matter Experts (SMEs): </a:t>
            </a:r>
            <a:r>
              <a:rPr lang="en-US" sz="1400" dirty="0">
                <a:latin typeface="Poppins"/>
                <a:cs typeface="Poppins"/>
              </a:rPr>
              <a:t>All future case presentations will be shared with you at least 24-hours in advance</a:t>
            </a:r>
            <a:r>
              <a:rPr lang="en-US" sz="1400" b="1" dirty="0">
                <a:latin typeface="Poppins"/>
                <a:cs typeface="Poppins"/>
              </a:rPr>
              <a:t>  </a:t>
            </a:r>
            <a:r>
              <a:rPr lang="en-US" sz="1600" b="1" dirty="0">
                <a:latin typeface="Poppins"/>
                <a:cs typeface="Poppins"/>
              </a:rPr>
              <a:t>                                         </a:t>
            </a:r>
            <a:r>
              <a:rPr lang="en-US" sz="1600" b="1" dirty="0">
                <a:latin typeface="Source Sans Pro"/>
                <a:ea typeface="Source Sans Pro"/>
              </a:rPr>
              <a:t>                                                                                                                                           </a:t>
            </a:r>
            <a:endParaRPr lang="en-US"/>
          </a:p>
        </p:txBody>
      </p:sp>
      <p:sp>
        <p:nvSpPr>
          <p:cNvPr id="58" name="TextBox 57">
            <a:extLst>
              <a:ext uri="{FF2B5EF4-FFF2-40B4-BE49-F238E27FC236}">
                <a16:creationId xmlns:a16="http://schemas.microsoft.com/office/drawing/2014/main" id="{A653C18E-C9FA-4921-A2CC-745A409C101C}"/>
              </a:ext>
            </a:extLst>
          </p:cNvPr>
          <p:cNvSpPr txBox="1"/>
          <p:nvPr/>
        </p:nvSpPr>
        <p:spPr>
          <a:xfrm>
            <a:off x="2390146" y="4563077"/>
            <a:ext cx="9474644" cy="352917"/>
          </a:xfrm>
          <a:prstGeom prst="rect">
            <a:avLst/>
          </a:prstGeom>
          <a:noFill/>
        </p:spPr>
        <p:txBody>
          <a:bodyPr wrap="square" lIns="91440" tIns="45720" rIns="91440" bIns="45720" rtlCol="0" anchor="ctr" anchorCtr="0">
            <a:spAutoFit/>
          </a:bodyPr>
          <a:lstStyle/>
          <a:p>
            <a:pPr marL="0" lvl="1">
              <a:lnSpc>
                <a:spcPct val="110000"/>
              </a:lnSpc>
              <a:spcBef>
                <a:spcPts val="1000"/>
              </a:spcBef>
            </a:pPr>
            <a:r>
              <a:rPr lang="en-US" sz="1600" b="1" dirty="0">
                <a:latin typeface="Poppins"/>
                <a:cs typeface="Poppins"/>
              </a:rPr>
              <a:t>Additional Feedback on Today’s Session?  </a:t>
            </a:r>
            <a:r>
              <a:rPr lang="en-US" sz="1600" dirty="0">
                <a:latin typeface="Poppins"/>
                <a:cs typeface="Poppins"/>
              </a:rPr>
              <a:t>Let us know via the post-session survey!</a:t>
            </a:r>
            <a:r>
              <a:rPr lang="en-US" sz="1600" b="1" dirty="0">
                <a:latin typeface="Poppins"/>
                <a:cs typeface="Poppins"/>
              </a:rPr>
              <a:t> </a:t>
            </a:r>
            <a:endParaRPr lang="en-US" sz="1600">
              <a:latin typeface="Poppins"/>
              <a:cs typeface="Poppins"/>
            </a:endParaRPr>
          </a:p>
        </p:txBody>
      </p:sp>
      <p:sp>
        <p:nvSpPr>
          <p:cNvPr id="61" name="TextBox 60">
            <a:extLst>
              <a:ext uri="{FF2B5EF4-FFF2-40B4-BE49-F238E27FC236}">
                <a16:creationId xmlns:a16="http://schemas.microsoft.com/office/drawing/2014/main" id="{51BEFFDC-17FD-44D7-823A-4872A4377048}"/>
              </a:ext>
            </a:extLst>
          </p:cNvPr>
          <p:cNvSpPr txBox="1"/>
          <p:nvPr/>
        </p:nvSpPr>
        <p:spPr>
          <a:xfrm>
            <a:off x="2367114" y="5812418"/>
            <a:ext cx="9520706" cy="553806"/>
          </a:xfrm>
          <a:prstGeom prst="rect">
            <a:avLst/>
          </a:prstGeom>
          <a:noFill/>
        </p:spPr>
        <p:txBody>
          <a:bodyPr wrap="square" lIns="91440" tIns="45720" rIns="91440" bIns="45720" rtlCol="0" anchor="ctr" anchorCtr="0">
            <a:spAutoFit/>
          </a:bodyPr>
          <a:lstStyle/>
          <a:p>
            <a:pPr marL="0" lvl="1">
              <a:lnSpc>
                <a:spcPct val="110000"/>
              </a:lnSpc>
              <a:spcBef>
                <a:spcPts val="1000"/>
              </a:spcBef>
            </a:pPr>
            <a:r>
              <a:rPr lang="en-US" sz="1400" b="1" dirty="0">
                <a:latin typeface="Poppins"/>
                <a:cs typeface="Poppins"/>
              </a:rPr>
              <a:t>Questions: Contact </a:t>
            </a:r>
            <a:r>
              <a:rPr lang="en-US" sz="1400" b="1" dirty="0">
                <a:solidFill>
                  <a:srgbClr val="FF0000"/>
                </a:solidFill>
                <a:latin typeface="Poppins"/>
                <a:cs typeface="Poppins"/>
              </a:rPr>
              <a:t>Ashley Lach, HPV Program Manager, </a:t>
            </a:r>
            <a:r>
              <a:rPr lang="en-US" sz="1400" b="1" dirty="0">
                <a:solidFill>
                  <a:srgbClr val="FF0000"/>
                </a:solidFill>
                <a:latin typeface="Poppins"/>
                <a:cs typeface="Poppins"/>
                <a:hlinkClick r:id="rId4"/>
              </a:rPr>
              <a:t>Ashley.Lach@cancer.org</a:t>
            </a:r>
            <a:r>
              <a:rPr lang="en-US" sz="1400" b="1" dirty="0">
                <a:solidFill>
                  <a:srgbClr val="FF0000"/>
                </a:solidFill>
                <a:latin typeface="Poppins"/>
                <a:cs typeface="Poppins"/>
              </a:rPr>
              <a:t> </a:t>
            </a:r>
            <a:r>
              <a:rPr lang="en-US" sz="1400" b="1" dirty="0">
                <a:latin typeface="Poppins"/>
                <a:cs typeface="Poppins"/>
              </a:rPr>
              <a:t>OR</a:t>
            </a:r>
            <a:r>
              <a:rPr lang="en-US" sz="1400" b="1" dirty="0">
                <a:solidFill>
                  <a:srgbClr val="FF0000"/>
                </a:solidFill>
                <a:latin typeface="Poppins"/>
                <a:cs typeface="Poppins"/>
              </a:rPr>
              <a:t> Jenny Escalera-Guerrero, Program Coordinator-Project ECHO Nevada, </a:t>
            </a:r>
            <a:r>
              <a:rPr lang="en-US" sz="1400" b="1" u="sng" dirty="0">
                <a:solidFill>
                  <a:srgbClr val="0000FF"/>
                </a:solidFill>
                <a:effectLst/>
                <a:latin typeface="Poppins"/>
                <a:ea typeface="Calibri"/>
                <a:cs typeface="Times New Roman"/>
                <a:hlinkClick r:id="rId5"/>
              </a:rPr>
              <a:t>jescaleraguerrero@med.unr.edu</a:t>
            </a:r>
            <a:r>
              <a:rPr lang="en-US" sz="1400" b="1" dirty="0">
                <a:latin typeface="Poppins"/>
                <a:ea typeface="Calibri"/>
                <a:cs typeface="Times New Roman"/>
              </a:rPr>
              <a:t> </a:t>
            </a:r>
            <a:r>
              <a:rPr lang="en-US" sz="1400" b="1" dirty="0">
                <a:solidFill>
                  <a:srgbClr val="FF0000"/>
                </a:solidFill>
                <a:latin typeface="Poppins"/>
                <a:cs typeface="Poppins"/>
              </a:rPr>
              <a:t> </a:t>
            </a:r>
            <a:endParaRPr lang="fr-FR" sz="1400" b="1">
              <a:solidFill>
                <a:srgbClr val="FF0000"/>
              </a:solidFill>
              <a:latin typeface="Poppins"/>
              <a:cs typeface="Poppins"/>
            </a:endParaRPr>
          </a:p>
        </p:txBody>
      </p:sp>
      <p:cxnSp>
        <p:nvCxnSpPr>
          <p:cNvPr id="30" name="Straight Connector 29">
            <a:extLst>
              <a:ext uri="{FF2B5EF4-FFF2-40B4-BE49-F238E27FC236}">
                <a16:creationId xmlns:a16="http://schemas.microsoft.com/office/drawing/2014/main" id="{BBCEA4A6-B5C2-40CE-8C63-3E0CC69726E0}"/>
              </a:ext>
            </a:extLst>
          </p:cNvPr>
          <p:cNvCxnSpPr/>
          <p:nvPr/>
        </p:nvCxnSpPr>
        <p:spPr>
          <a:xfrm>
            <a:off x="1340522" y="5726340"/>
            <a:ext cx="9235440"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32" name="TextBox 31">
            <a:extLst>
              <a:ext uri="{FF2B5EF4-FFF2-40B4-BE49-F238E27FC236}">
                <a16:creationId xmlns:a16="http://schemas.microsoft.com/office/drawing/2014/main" id="{71434333-82AE-4DC6-9C3E-9C1CD0030AE8}"/>
              </a:ext>
            </a:extLst>
          </p:cNvPr>
          <p:cNvSpPr txBox="1"/>
          <p:nvPr/>
        </p:nvSpPr>
        <p:spPr>
          <a:xfrm>
            <a:off x="2390145" y="5098608"/>
            <a:ext cx="9474645" cy="620298"/>
          </a:xfrm>
          <a:prstGeom prst="rect">
            <a:avLst/>
          </a:prstGeom>
          <a:noFill/>
        </p:spPr>
        <p:txBody>
          <a:bodyPr wrap="square" lIns="91440" tIns="45720" rIns="91440" bIns="45720" rtlCol="0" anchor="ctr" anchorCtr="0">
            <a:spAutoFit/>
          </a:bodyPr>
          <a:lstStyle/>
          <a:p>
            <a:pPr marL="0" lvl="1">
              <a:lnSpc>
                <a:spcPct val="110000"/>
              </a:lnSpc>
              <a:spcBef>
                <a:spcPts val="1000"/>
              </a:spcBef>
            </a:pPr>
            <a:r>
              <a:rPr lang="en-US" sz="1600" b="1" dirty="0">
                <a:latin typeface="Poppins"/>
                <a:cs typeface="Poppins"/>
              </a:rPr>
              <a:t>Pre-ECHO Survey: </a:t>
            </a:r>
            <a:r>
              <a:rPr lang="en-US" sz="1600" dirty="0">
                <a:latin typeface="Poppins"/>
                <a:cs typeface="Poppins"/>
              </a:rPr>
              <a:t>If you have not yet completed, please take our Pre-ECHO assessment by clicking this link </a:t>
            </a:r>
            <a:r>
              <a:rPr lang="en-US" sz="1600" dirty="0">
                <a:latin typeface="Poppins"/>
                <a:cs typeface="Poppins"/>
                <a:hlinkClick r:id="rId6"/>
              </a:rPr>
              <a:t>https://forms.microsoft.com/r/9jmgVixV7n</a:t>
            </a:r>
            <a:r>
              <a:rPr lang="en-US" sz="1600" dirty="0">
                <a:latin typeface="Poppins"/>
                <a:cs typeface="Poppins"/>
              </a:rPr>
              <a:t>    </a:t>
            </a:r>
            <a:endParaRPr lang="en-US" sz="1600" strike="sngStrike">
              <a:highlight>
                <a:srgbClr val="FFFF00"/>
              </a:highlight>
              <a:latin typeface="Poppins"/>
              <a:cs typeface="Poppins"/>
            </a:endParaRPr>
          </a:p>
        </p:txBody>
      </p:sp>
      <p:pic>
        <p:nvPicPr>
          <p:cNvPr id="3" name="Graphic 2">
            <a:extLst>
              <a:ext uri="{FF2B5EF4-FFF2-40B4-BE49-F238E27FC236}">
                <a16:creationId xmlns:a16="http://schemas.microsoft.com/office/drawing/2014/main" id="{6368175C-297C-245E-8EB4-366A30C2C274}"/>
              </a:ext>
            </a:extLst>
          </p:cNvPr>
          <p:cNvPicPr>
            <a:picLocks/>
          </p:cNvPicPr>
          <p:nvPr/>
        </p:nvPicPr>
        <p:blipFill>
          <a:blip r:embed="rId7">
            <a:extLst>
              <a:ext uri="{96DAC541-7B7A-43D3-8B79-37D633B846F1}">
                <asvg:svgBlip xmlns:asvg="http://schemas.microsoft.com/office/drawing/2016/SVG/main" r:embed="rId8"/>
              </a:ext>
            </a:extLst>
          </a:blip>
          <a:stretch>
            <a:fillRect/>
          </a:stretch>
        </p:blipFill>
        <p:spPr>
          <a:xfrm>
            <a:off x="1478280" y="1141987"/>
            <a:ext cx="683784" cy="683784"/>
          </a:xfrm>
          <a:prstGeom prst="rect">
            <a:avLst/>
          </a:prstGeom>
        </p:spPr>
      </p:pic>
      <p:pic>
        <p:nvPicPr>
          <p:cNvPr id="5" name="Graphic 4">
            <a:extLst>
              <a:ext uri="{FF2B5EF4-FFF2-40B4-BE49-F238E27FC236}">
                <a16:creationId xmlns:a16="http://schemas.microsoft.com/office/drawing/2014/main" id="{1EC6CB19-DDF2-7284-1F45-3DE6DEB11C5A}"/>
              </a:ext>
            </a:extLst>
          </p:cNvPr>
          <p:cNvPicPr>
            <a:picLocks/>
          </p:cNvPicPr>
          <p:nvPr/>
        </p:nvPicPr>
        <p:blipFill>
          <a:blip r:embed="rId9">
            <a:extLst>
              <a:ext uri="{96DAC541-7B7A-43D3-8B79-37D633B846F1}">
                <asvg:svgBlip xmlns:asvg="http://schemas.microsoft.com/office/drawing/2016/SVG/main" r:embed="rId10"/>
              </a:ext>
            </a:extLst>
          </a:blip>
          <a:stretch>
            <a:fillRect/>
          </a:stretch>
        </p:blipFill>
        <p:spPr>
          <a:xfrm>
            <a:off x="1552848" y="2025891"/>
            <a:ext cx="542223" cy="542223"/>
          </a:xfrm>
          <a:prstGeom prst="rect">
            <a:avLst/>
          </a:prstGeom>
        </p:spPr>
      </p:pic>
      <p:pic>
        <p:nvPicPr>
          <p:cNvPr id="11" name="Graphic 10">
            <a:extLst>
              <a:ext uri="{FF2B5EF4-FFF2-40B4-BE49-F238E27FC236}">
                <a16:creationId xmlns:a16="http://schemas.microsoft.com/office/drawing/2014/main" id="{723567D7-9449-7226-C403-0CF9B1B1FC05}"/>
              </a:ext>
            </a:extLst>
          </p:cNvPr>
          <p:cNvPicPr>
            <a:picLocks/>
          </p:cNvPicPr>
          <p:nvPr/>
        </p:nvPicPr>
        <p:blipFill>
          <a:blip r:embed="rId11">
            <a:extLst>
              <a:ext uri="{96DAC541-7B7A-43D3-8B79-37D633B846F1}">
                <asvg:svgBlip xmlns:asvg="http://schemas.microsoft.com/office/drawing/2016/SVG/main" r:embed="rId12"/>
              </a:ext>
            </a:extLst>
          </a:blip>
          <a:stretch>
            <a:fillRect/>
          </a:stretch>
        </p:blipFill>
        <p:spPr>
          <a:xfrm>
            <a:off x="1541850" y="2843223"/>
            <a:ext cx="497986" cy="497986"/>
          </a:xfrm>
          <a:prstGeom prst="rect">
            <a:avLst/>
          </a:prstGeom>
        </p:spPr>
      </p:pic>
      <p:pic>
        <p:nvPicPr>
          <p:cNvPr id="12" name="Graphic 11">
            <a:extLst>
              <a:ext uri="{FF2B5EF4-FFF2-40B4-BE49-F238E27FC236}">
                <a16:creationId xmlns:a16="http://schemas.microsoft.com/office/drawing/2014/main" id="{48B05453-DE0F-70E1-5D3A-9E86E95C3165}"/>
              </a:ext>
            </a:extLst>
          </p:cNvPr>
          <p:cNvPicPr>
            <a:picLocks/>
          </p:cNvPicPr>
          <p:nvPr/>
        </p:nvPicPr>
        <p:blipFill>
          <a:blip r:embed="rId13">
            <a:extLst>
              <a:ext uri="{96DAC541-7B7A-43D3-8B79-37D633B846F1}">
                <asvg:svgBlip xmlns:asvg="http://schemas.microsoft.com/office/drawing/2016/SVG/main" r:embed="rId14"/>
              </a:ext>
            </a:extLst>
          </a:blip>
          <a:stretch>
            <a:fillRect/>
          </a:stretch>
        </p:blipFill>
        <p:spPr>
          <a:xfrm>
            <a:off x="1425635" y="3561656"/>
            <a:ext cx="730415" cy="658950"/>
          </a:xfrm>
          <a:prstGeom prst="rect">
            <a:avLst/>
          </a:prstGeom>
        </p:spPr>
      </p:pic>
      <p:pic>
        <p:nvPicPr>
          <p:cNvPr id="13" name="Graphic 12">
            <a:extLst>
              <a:ext uri="{FF2B5EF4-FFF2-40B4-BE49-F238E27FC236}">
                <a16:creationId xmlns:a16="http://schemas.microsoft.com/office/drawing/2014/main" id="{97ACCF75-D811-F8DF-2D1C-F9D439660717}"/>
              </a:ext>
            </a:extLst>
          </p:cNvPr>
          <p:cNvPicPr>
            <a:picLocks/>
          </p:cNvPicPr>
          <p:nvPr/>
        </p:nvPicPr>
        <p:blipFill>
          <a:blip r:embed="rId15">
            <a:extLst>
              <a:ext uri="{96DAC541-7B7A-43D3-8B79-37D633B846F1}">
                <asvg:svgBlip xmlns:asvg="http://schemas.microsoft.com/office/drawing/2016/SVG/main" r:embed="rId16"/>
              </a:ext>
            </a:extLst>
          </a:blip>
          <a:stretch>
            <a:fillRect/>
          </a:stretch>
        </p:blipFill>
        <p:spPr>
          <a:xfrm>
            <a:off x="1559270" y="4446928"/>
            <a:ext cx="559370" cy="559370"/>
          </a:xfrm>
          <a:prstGeom prst="rect">
            <a:avLst/>
          </a:prstGeom>
        </p:spPr>
      </p:pic>
      <p:pic>
        <p:nvPicPr>
          <p:cNvPr id="15" name="Graphic 14">
            <a:extLst>
              <a:ext uri="{FF2B5EF4-FFF2-40B4-BE49-F238E27FC236}">
                <a16:creationId xmlns:a16="http://schemas.microsoft.com/office/drawing/2014/main" id="{6898523B-7EBA-0CE6-F39A-754E9D630C8C}"/>
              </a:ext>
            </a:extLst>
          </p:cNvPr>
          <p:cNvPicPr>
            <a:picLocks/>
          </p:cNvPicPr>
          <p:nvPr/>
        </p:nvPicPr>
        <p:blipFill>
          <a:blip r:embed="rId17">
            <a:extLst>
              <a:ext uri="{96DAC541-7B7A-43D3-8B79-37D633B846F1}">
                <asvg:svgBlip xmlns:asvg="http://schemas.microsoft.com/office/drawing/2016/SVG/main" r:embed="rId18"/>
              </a:ext>
            </a:extLst>
          </a:blip>
          <a:stretch>
            <a:fillRect/>
          </a:stretch>
        </p:blipFill>
        <p:spPr>
          <a:xfrm>
            <a:off x="1572273" y="5141298"/>
            <a:ext cx="497051" cy="497051"/>
          </a:xfrm>
          <a:prstGeom prst="rect">
            <a:avLst/>
          </a:prstGeom>
        </p:spPr>
      </p:pic>
      <p:pic>
        <p:nvPicPr>
          <p:cNvPr id="16" name="Graphic 15">
            <a:extLst>
              <a:ext uri="{FF2B5EF4-FFF2-40B4-BE49-F238E27FC236}">
                <a16:creationId xmlns:a16="http://schemas.microsoft.com/office/drawing/2014/main" id="{0EE44332-70AC-6803-630E-8F44E5D43FC1}"/>
              </a:ext>
            </a:extLst>
          </p:cNvPr>
          <p:cNvPicPr>
            <a:picLocks/>
          </p:cNvPicPr>
          <p:nvPr/>
        </p:nvPicPr>
        <p:blipFill>
          <a:blip r:embed="rId19">
            <a:extLst>
              <a:ext uri="{96DAC541-7B7A-43D3-8B79-37D633B846F1}">
                <asvg:svgBlip xmlns:asvg="http://schemas.microsoft.com/office/drawing/2016/SVG/main" r:embed="rId20"/>
              </a:ext>
            </a:extLst>
          </a:blip>
          <a:stretch>
            <a:fillRect/>
          </a:stretch>
        </p:blipFill>
        <p:spPr>
          <a:xfrm>
            <a:off x="1541850" y="5792811"/>
            <a:ext cx="422841" cy="422841"/>
          </a:xfrm>
          <a:prstGeom prst="rect">
            <a:avLst/>
          </a:prstGeom>
        </p:spPr>
      </p:pic>
      <p:pic>
        <p:nvPicPr>
          <p:cNvPr id="19" name="Picture 18">
            <a:extLst>
              <a:ext uri="{FF2B5EF4-FFF2-40B4-BE49-F238E27FC236}">
                <a16:creationId xmlns:a16="http://schemas.microsoft.com/office/drawing/2014/main" id="{B0FDF49F-88E5-661B-9FC1-A2C20B6F6627}"/>
              </a:ext>
            </a:extLst>
          </p:cNvPr>
          <p:cNvPicPr>
            <a:picLocks noChangeAspect="1"/>
          </p:cNvPicPr>
          <p:nvPr/>
        </p:nvPicPr>
        <p:blipFill>
          <a:blip r:embed="rId21"/>
          <a:stretch>
            <a:fillRect/>
          </a:stretch>
        </p:blipFill>
        <p:spPr>
          <a:xfrm>
            <a:off x="8673037" y="60413"/>
            <a:ext cx="3365284" cy="981541"/>
          </a:xfrm>
          <a:prstGeom prst="rect">
            <a:avLst/>
          </a:prstGeom>
        </p:spPr>
      </p:pic>
    </p:spTree>
    <p:extLst>
      <p:ext uri="{BB962C8B-B14F-4D97-AF65-F5344CB8AC3E}">
        <p14:creationId xmlns:p14="http://schemas.microsoft.com/office/powerpoint/2010/main" val="251006601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526711-1FD9-623C-6FD3-2459597B9851}"/>
              </a:ext>
            </a:extLst>
          </p:cNvPr>
          <p:cNvSpPr>
            <a:spLocks noGrp="1"/>
          </p:cNvSpPr>
          <p:nvPr>
            <p:ph type="title"/>
          </p:nvPr>
        </p:nvSpPr>
        <p:spPr>
          <a:xfrm>
            <a:off x="1617921" y="2821568"/>
            <a:ext cx="10761810" cy="1297491"/>
          </a:xfrm>
        </p:spPr>
        <p:txBody>
          <a:bodyPr lIns="0" tIns="0" rIns="0" bIns="0" anchor="ctr">
            <a:noAutofit/>
          </a:bodyPr>
          <a:lstStyle/>
          <a:p>
            <a:pPr algn="ctr">
              <a:lnSpc>
                <a:spcPct val="100000"/>
              </a:lnSpc>
            </a:pPr>
            <a:r>
              <a:rPr lang="en-US" sz="5500" dirty="0"/>
              <a:t>Post-Session</a:t>
            </a:r>
            <a:r>
              <a:rPr lang="en-US" sz="5500" b="1" dirty="0">
                <a:solidFill>
                  <a:schemeClr val="bg1"/>
                </a:solidFill>
                <a:latin typeface="Poppins" pitchFamily="2" charset="77"/>
                <a:cs typeface="Poppins" pitchFamily="2" charset="77"/>
              </a:rPr>
              <a:t> Poll</a:t>
            </a:r>
          </a:p>
        </p:txBody>
      </p:sp>
      <p:sp>
        <p:nvSpPr>
          <p:cNvPr id="3" name="Slide Number Placeholder 2">
            <a:extLst>
              <a:ext uri="{FF2B5EF4-FFF2-40B4-BE49-F238E27FC236}">
                <a16:creationId xmlns:a16="http://schemas.microsoft.com/office/drawing/2014/main" id="{77D80228-1D49-C7AA-5C3E-85C98E1530D1}"/>
              </a:ext>
            </a:extLst>
          </p:cNvPr>
          <p:cNvSpPr>
            <a:spLocks noGrp="1"/>
          </p:cNvSpPr>
          <p:nvPr>
            <p:ph type="sldNum" sz="quarter" idx="4"/>
          </p:nvPr>
        </p:nvSpPr>
        <p:spPr/>
        <p:txBody>
          <a:bodyPr/>
          <a:lstStyle/>
          <a:p>
            <a:fld id="{9091AC62-753B-3240-A76B-ED140B7F97AA}" type="slidenum">
              <a:rPr lang="en-US" smtClean="0">
                <a:solidFill>
                  <a:srgbClr val="FFFFFF"/>
                </a:solidFill>
              </a:rPr>
              <a:pPr/>
              <a:t>39</a:t>
            </a:fld>
            <a:endParaRPr lang="en-US">
              <a:solidFill>
                <a:srgbClr val="FFFFFF"/>
              </a:solidFill>
            </a:endParaRPr>
          </a:p>
        </p:txBody>
      </p:sp>
      <p:sp>
        <p:nvSpPr>
          <p:cNvPr id="5" name="TextBox 4">
            <a:extLst>
              <a:ext uri="{FF2B5EF4-FFF2-40B4-BE49-F238E27FC236}">
                <a16:creationId xmlns:a16="http://schemas.microsoft.com/office/drawing/2014/main" id="{26CAA26D-7EE0-3B8D-1F97-F59CE9A3ECFF}"/>
              </a:ext>
            </a:extLst>
          </p:cNvPr>
          <p:cNvSpPr txBox="1"/>
          <p:nvPr/>
        </p:nvSpPr>
        <p:spPr>
          <a:xfrm>
            <a:off x="1847004" y="3208704"/>
            <a:ext cx="10761810" cy="523220"/>
          </a:xfrm>
          <a:prstGeom prst="rect">
            <a:avLst/>
          </a:prstGeom>
          <a:noFill/>
        </p:spPr>
        <p:txBody>
          <a:bodyPr wrap="square" rtlCol="0">
            <a:spAutoFit/>
          </a:bodyPr>
          <a:lstStyle/>
          <a:p>
            <a:pPr algn="ctr" rtl="0" fontAlgn="base"/>
            <a:r>
              <a:rPr lang="en-US" sz="2800" b="0" i="0" u="none" strike="noStrike" dirty="0">
                <a:solidFill>
                  <a:srgbClr val="D4D3D6"/>
                </a:solidFill>
                <a:effectLst/>
                <a:latin typeface="MyriadPro-SemiboldCond"/>
              </a:rPr>
              <a:t> </a:t>
            </a:r>
            <a:endParaRPr lang="en-US" dirty="0"/>
          </a:p>
        </p:txBody>
      </p:sp>
      <p:pic>
        <p:nvPicPr>
          <p:cNvPr id="4" name="Picture 3">
            <a:extLst>
              <a:ext uri="{FF2B5EF4-FFF2-40B4-BE49-F238E27FC236}">
                <a16:creationId xmlns:a16="http://schemas.microsoft.com/office/drawing/2014/main" id="{6938262F-BADA-2F82-4400-E5F61E4C6501}"/>
              </a:ext>
            </a:extLst>
          </p:cNvPr>
          <p:cNvPicPr>
            <a:picLocks noChangeAspect="1"/>
          </p:cNvPicPr>
          <p:nvPr/>
        </p:nvPicPr>
        <p:blipFill>
          <a:blip r:embed="rId3"/>
          <a:stretch>
            <a:fillRect/>
          </a:stretch>
        </p:blipFill>
        <p:spPr>
          <a:xfrm>
            <a:off x="435605" y="1643128"/>
            <a:ext cx="3001938" cy="3001938"/>
          </a:xfrm>
          <a:prstGeom prst="rect">
            <a:avLst/>
          </a:prstGeom>
        </p:spPr>
      </p:pic>
    </p:spTree>
    <p:extLst>
      <p:ext uri="{BB962C8B-B14F-4D97-AF65-F5344CB8AC3E}">
        <p14:creationId xmlns:p14="http://schemas.microsoft.com/office/powerpoint/2010/main" val="341176617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D8DED454-51AA-45C4-A95C-9A0FBB669191}"/>
              </a:ext>
            </a:extLst>
          </p:cNvPr>
          <p:cNvSpPr>
            <a:spLocks noGrp="1"/>
          </p:cNvSpPr>
          <p:nvPr>
            <p:ph sz="half" idx="1"/>
          </p:nvPr>
        </p:nvSpPr>
        <p:spPr>
          <a:xfrm>
            <a:off x="431998" y="1044774"/>
            <a:ext cx="10876081" cy="2101751"/>
          </a:xfrm>
        </p:spPr>
        <p:txBody>
          <a:bodyPr vert="horz" lIns="91440" tIns="45720" rIns="91440" bIns="45720" rtlCol="0" anchor="t">
            <a:normAutofit/>
          </a:bodyPr>
          <a:lstStyle/>
          <a:p>
            <a:pPr marL="0" indent="0">
              <a:buNone/>
            </a:pPr>
            <a:r>
              <a:rPr lang="en-US" b="1" dirty="0">
                <a:latin typeface="Poppins" panose="00000500000000000000" pitchFamily="2" charset="0"/>
                <a:cs typeface="Poppins" panose="00000500000000000000" pitchFamily="2" charset="0"/>
              </a:rPr>
              <a:t>Please Rename Yourself</a:t>
            </a:r>
          </a:p>
          <a:p>
            <a:pPr lvl="1"/>
            <a:r>
              <a:rPr lang="en-US" dirty="0">
                <a:latin typeface="Poppins" panose="00000500000000000000" pitchFamily="2" charset="0"/>
                <a:cs typeface="Poppins" panose="00000500000000000000" pitchFamily="2" charset="0"/>
              </a:rPr>
              <a:t>First, Last Name, Organization</a:t>
            </a:r>
          </a:p>
          <a:p>
            <a:pPr marL="266700" lvl="1" indent="0">
              <a:buNone/>
            </a:pPr>
            <a:endParaRPr lang="en-US" b="1" i="1" dirty="0">
              <a:latin typeface="Poppins" panose="00000500000000000000" pitchFamily="2" charset="0"/>
              <a:cs typeface="Poppins" panose="00000500000000000000" pitchFamily="2" charset="0"/>
            </a:endParaRPr>
          </a:p>
          <a:p>
            <a:pPr lvl="1"/>
            <a:endParaRPr lang="en-US" dirty="0"/>
          </a:p>
          <a:p>
            <a:pPr lvl="1"/>
            <a:endParaRPr lang="en-US" dirty="0"/>
          </a:p>
          <a:p>
            <a:endParaRPr lang="en-US" sz="1600" dirty="0"/>
          </a:p>
        </p:txBody>
      </p:sp>
      <p:pic>
        <p:nvPicPr>
          <p:cNvPr id="15" name="Picture 14">
            <a:extLst>
              <a:ext uri="{FF2B5EF4-FFF2-40B4-BE49-F238E27FC236}">
                <a16:creationId xmlns:a16="http://schemas.microsoft.com/office/drawing/2014/main" id="{07CF7013-E1E0-4D32-B49C-4D0F84A9E3AE}"/>
              </a:ext>
            </a:extLst>
          </p:cNvPr>
          <p:cNvPicPr>
            <a:picLocks noChangeAspect="1"/>
          </p:cNvPicPr>
          <p:nvPr/>
        </p:nvPicPr>
        <p:blipFill rotWithShape="1">
          <a:blip r:embed="rId3"/>
          <a:srcRect t="61445"/>
          <a:stretch/>
        </p:blipFill>
        <p:spPr>
          <a:xfrm>
            <a:off x="431998" y="3823009"/>
            <a:ext cx="3978347" cy="396240"/>
          </a:xfrm>
          <a:prstGeom prst="rect">
            <a:avLst/>
          </a:prstGeom>
        </p:spPr>
      </p:pic>
      <p:pic>
        <p:nvPicPr>
          <p:cNvPr id="7" name="Picture 6">
            <a:extLst>
              <a:ext uri="{FF2B5EF4-FFF2-40B4-BE49-F238E27FC236}">
                <a16:creationId xmlns:a16="http://schemas.microsoft.com/office/drawing/2014/main" id="{B6EDBA42-6166-4827-BAE6-2D09743A4DE6}"/>
              </a:ext>
            </a:extLst>
          </p:cNvPr>
          <p:cNvPicPr>
            <a:picLocks noChangeAspect="1"/>
          </p:cNvPicPr>
          <p:nvPr/>
        </p:nvPicPr>
        <p:blipFill>
          <a:blip r:embed="rId4"/>
          <a:stretch>
            <a:fillRect/>
          </a:stretch>
        </p:blipFill>
        <p:spPr>
          <a:xfrm>
            <a:off x="431998" y="4521865"/>
            <a:ext cx="3581400" cy="838200"/>
          </a:xfrm>
          <a:prstGeom prst="rect">
            <a:avLst/>
          </a:prstGeom>
        </p:spPr>
      </p:pic>
      <p:pic>
        <p:nvPicPr>
          <p:cNvPr id="8" name="Picture 7">
            <a:extLst>
              <a:ext uri="{FF2B5EF4-FFF2-40B4-BE49-F238E27FC236}">
                <a16:creationId xmlns:a16="http://schemas.microsoft.com/office/drawing/2014/main" id="{9E86CC0B-196C-4343-897A-F7913D27C294}"/>
              </a:ext>
            </a:extLst>
          </p:cNvPr>
          <p:cNvPicPr>
            <a:picLocks noChangeAspect="1"/>
          </p:cNvPicPr>
          <p:nvPr/>
        </p:nvPicPr>
        <p:blipFill>
          <a:blip r:embed="rId5"/>
          <a:stretch>
            <a:fillRect/>
          </a:stretch>
        </p:blipFill>
        <p:spPr>
          <a:xfrm>
            <a:off x="431998" y="5472747"/>
            <a:ext cx="3810000" cy="962025"/>
          </a:xfrm>
          <a:prstGeom prst="rect">
            <a:avLst/>
          </a:prstGeom>
        </p:spPr>
      </p:pic>
      <p:graphicFrame>
        <p:nvGraphicFramePr>
          <p:cNvPr id="13" name="Diagram 12">
            <a:extLst>
              <a:ext uri="{FF2B5EF4-FFF2-40B4-BE49-F238E27FC236}">
                <a16:creationId xmlns:a16="http://schemas.microsoft.com/office/drawing/2014/main" id="{BDF13E8D-74DE-42FA-AC8A-F4BF1E076BAD}"/>
              </a:ext>
            </a:extLst>
          </p:cNvPr>
          <p:cNvGraphicFramePr/>
          <p:nvPr>
            <p:extLst>
              <p:ext uri="{D42A27DB-BD31-4B8C-83A1-F6EECF244321}">
                <p14:modId xmlns:p14="http://schemas.microsoft.com/office/powerpoint/2010/main" val="1752439056"/>
              </p:ext>
            </p:extLst>
          </p:nvPr>
        </p:nvGraphicFramePr>
        <p:xfrm>
          <a:off x="431997" y="3205070"/>
          <a:ext cx="3978347" cy="521422"/>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graphicFrame>
        <p:nvGraphicFramePr>
          <p:cNvPr id="24" name="Diagram 23">
            <a:extLst>
              <a:ext uri="{FF2B5EF4-FFF2-40B4-BE49-F238E27FC236}">
                <a16:creationId xmlns:a16="http://schemas.microsoft.com/office/drawing/2014/main" id="{C2480188-C270-4043-96A6-355CDD26A944}"/>
              </a:ext>
            </a:extLst>
          </p:cNvPr>
          <p:cNvGraphicFramePr/>
          <p:nvPr>
            <p:extLst>
              <p:ext uri="{D42A27DB-BD31-4B8C-83A1-F6EECF244321}">
                <p14:modId xmlns:p14="http://schemas.microsoft.com/office/powerpoint/2010/main" val="2674454258"/>
              </p:ext>
            </p:extLst>
          </p:nvPr>
        </p:nvGraphicFramePr>
        <p:xfrm>
          <a:off x="5597975" y="3168240"/>
          <a:ext cx="3978347" cy="521422"/>
        </p:xfrm>
        <a:graphic>
          <a:graphicData uri="http://schemas.openxmlformats.org/drawingml/2006/diagram">
            <dgm:relIds xmlns:dgm="http://schemas.openxmlformats.org/drawingml/2006/diagram" xmlns:r="http://schemas.openxmlformats.org/officeDocument/2006/relationships" r:dm="rId11" r:lo="rId12" r:qs="rId13" r:cs="rId14"/>
          </a:graphicData>
        </a:graphic>
      </p:graphicFrame>
      <p:pic>
        <p:nvPicPr>
          <p:cNvPr id="16" name="Picture 15">
            <a:extLst>
              <a:ext uri="{FF2B5EF4-FFF2-40B4-BE49-F238E27FC236}">
                <a16:creationId xmlns:a16="http://schemas.microsoft.com/office/drawing/2014/main" id="{70D58C9E-FF64-4DAF-974C-7E748A6315A7}"/>
              </a:ext>
            </a:extLst>
          </p:cNvPr>
          <p:cNvPicPr>
            <a:picLocks noChangeAspect="1"/>
          </p:cNvPicPr>
          <p:nvPr/>
        </p:nvPicPr>
        <p:blipFill rotWithShape="1">
          <a:blip r:embed="rId16"/>
          <a:srcRect t="15802" b="20073"/>
          <a:stretch/>
        </p:blipFill>
        <p:spPr>
          <a:xfrm>
            <a:off x="5847983" y="4112493"/>
            <a:ext cx="3478329" cy="2325896"/>
          </a:xfrm>
          <a:prstGeom prst="rect">
            <a:avLst/>
          </a:prstGeom>
        </p:spPr>
      </p:pic>
      <p:sp>
        <p:nvSpPr>
          <p:cNvPr id="27" name="Content Placeholder 4">
            <a:extLst>
              <a:ext uri="{FF2B5EF4-FFF2-40B4-BE49-F238E27FC236}">
                <a16:creationId xmlns:a16="http://schemas.microsoft.com/office/drawing/2014/main" id="{7F514C0A-0DEF-46DC-BA4F-F40FD2826ED0}"/>
              </a:ext>
            </a:extLst>
          </p:cNvPr>
          <p:cNvSpPr txBox="1">
            <a:spLocks/>
          </p:cNvSpPr>
          <p:nvPr/>
        </p:nvSpPr>
        <p:spPr>
          <a:xfrm>
            <a:off x="5649627" y="3772234"/>
            <a:ext cx="3533730" cy="340259"/>
          </a:xfrm>
          <a:prstGeom prst="rect">
            <a:avLst/>
          </a:prstGeom>
        </p:spPr>
        <p:txBody>
          <a:bodyPr vert="horz" lIns="0" tIns="0" rIns="0" bIns="0" rtlCol="0">
            <a:noAutofit/>
          </a:bodyPr>
          <a:lstStyle>
            <a:lvl1pPr marL="266700" indent="-266700" algn="l" defTabSz="914400" rtl="0" eaLnBrk="1" latinLnBrk="0" hangingPunct="1">
              <a:lnSpc>
                <a:spcPct val="90000"/>
              </a:lnSpc>
              <a:spcBef>
                <a:spcPts val="1000"/>
              </a:spcBef>
              <a:buFont typeface="Arial" panose="020B0604020202020204" pitchFamily="34" charset="0"/>
              <a:buChar char="•"/>
              <a:defRPr sz="18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800" b="1" i="0" u="none" strike="noStrike" kern="1200" cap="none" spc="0" normalizeH="0" baseline="0" noProof="0" dirty="0">
                <a:ln>
                  <a:noFill/>
                </a:ln>
                <a:solidFill>
                  <a:prstClr val="black">
                    <a:lumMod val="75000"/>
                    <a:lumOff val="25000"/>
                  </a:prstClr>
                </a:solidFill>
                <a:effectLst/>
                <a:uLnTx/>
                <a:uFillTx/>
                <a:latin typeface="Poppins" panose="00000500000000000000" pitchFamily="2" charset="0"/>
                <a:cs typeface="Poppins" panose="00000500000000000000" pitchFamily="2" charset="0"/>
              </a:rPr>
              <a:t>Right-click on your video tile</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16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p:txBody>
      </p:sp>
      <p:grpSp>
        <p:nvGrpSpPr>
          <p:cNvPr id="19" name="Group 18">
            <a:extLst>
              <a:ext uri="{FF2B5EF4-FFF2-40B4-BE49-F238E27FC236}">
                <a16:creationId xmlns:a16="http://schemas.microsoft.com/office/drawing/2014/main" id="{B260BF4F-89E3-44B2-9336-451D2728F2E1}"/>
              </a:ext>
            </a:extLst>
          </p:cNvPr>
          <p:cNvGrpSpPr/>
          <p:nvPr/>
        </p:nvGrpSpPr>
        <p:grpSpPr>
          <a:xfrm>
            <a:off x="549912" y="3689662"/>
            <a:ext cx="923006" cy="898919"/>
            <a:chOff x="549912" y="3689662"/>
            <a:chExt cx="923006" cy="898919"/>
          </a:xfrm>
        </p:grpSpPr>
        <p:sp>
          <p:nvSpPr>
            <p:cNvPr id="9" name="Oval 8">
              <a:extLst>
                <a:ext uri="{FF2B5EF4-FFF2-40B4-BE49-F238E27FC236}">
                  <a16:creationId xmlns:a16="http://schemas.microsoft.com/office/drawing/2014/main" id="{A71A7FC1-5E8F-437A-B6DB-FF6957CBA967}"/>
                </a:ext>
              </a:extLst>
            </p:cNvPr>
            <p:cNvSpPr/>
            <p:nvPr/>
          </p:nvSpPr>
          <p:spPr>
            <a:xfrm>
              <a:off x="549912" y="3689662"/>
              <a:ext cx="668018" cy="668018"/>
            </a:xfrm>
            <a:prstGeom prst="ellipse">
              <a:avLst/>
            </a:prstGeom>
            <a:no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16">
              <a:extLst>
                <a:ext uri="{FF2B5EF4-FFF2-40B4-BE49-F238E27FC236}">
                  <a16:creationId xmlns:a16="http://schemas.microsoft.com/office/drawing/2014/main" id="{FD6BC763-CA3A-40E2-93B6-A35B9F921BF5}"/>
                </a:ext>
              </a:extLst>
            </p:cNvPr>
            <p:cNvSpPr/>
            <p:nvPr/>
          </p:nvSpPr>
          <p:spPr>
            <a:xfrm>
              <a:off x="1155394" y="4219249"/>
              <a:ext cx="317524" cy="369332"/>
            </a:xfrm>
            <a:prstGeom prst="rect">
              <a:avLst/>
            </a:prstGeom>
            <a:ln/>
          </p:spPr>
          <p:style>
            <a:lnRef idx="0">
              <a:schemeClr val="accent3"/>
            </a:lnRef>
            <a:fillRef idx="3">
              <a:schemeClr val="accent3"/>
            </a:fillRef>
            <a:effectRef idx="3">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1</a:t>
              </a:r>
            </a:p>
          </p:txBody>
        </p:sp>
      </p:grpSp>
      <p:grpSp>
        <p:nvGrpSpPr>
          <p:cNvPr id="20" name="Group 19">
            <a:extLst>
              <a:ext uri="{FF2B5EF4-FFF2-40B4-BE49-F238E27FC236}">
                <a16:creationId xmlns:a16="http://schemas.microsoft.com/office/drawing/2014/main" id="{1A3887C6-1CE9-4A98-9E56-0C7F047DB90C}"/>
              </a:ext>
            </a:extLst>
          </p:cNvPr>
          <p:cNvGrpSpPr/>
          <p:nvPr/>
        </p:nvGrpSpPr>
        <p:grpSpPr>
          <a:xfrm>
            <a:off x="3251200" y="4895733"/>
            <a:ext cx="1079722" cy="396240"/>
            <a:chOff x="3251200" y="4895733"/>
            <a:chExt cx="1079722" cy="396240"/>
          </a:xfrm>
        </p:grpSpPr>
        <p:sp>
          <p:nvSpPr>
            <p:cNvPr id="11" name="Rectangle 10">
              <a:extLst>
                <a:ext uri="{FF2B5EF4-FFF2-40B4-BE49-F238E27FC236}">
                  <a16:creationId xmlns:a16="http://schemas.microsoft.com/office/drawing/2014/main" id="{4956C0CF-BE32-4E9D-8602-1BC728136C18}"/>
                </a:ext>
              </a:extLst>
            </p:cNvPr>
            <p:cNvSpPr/>
            <p:nvPr/>
          </p:nvSpPr>
          <p:spPr>
            <a:xfrm>
              <a:off x="3251200" y="4895733"/>
              <a:ext cx="762198" cy="396240"/>
            </a:xfrm>
            <a:prstGeom prst="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Rectangle 21">
              <a:extLst>
                <a:ext uri="{FF2B5EF4-FFF2-40B4-BE49-F238E27FC236}">
                  <a16:creationId xmlns:a16="http://schemas.microsoft.com/office/drawing/2014/main" id="{53DD8DDE-E1B3-4F60-B3C9-FD195934301B}"/>
                </a:ext>
              </a:extLst>
            </p:cNvPr>
            <p:cNvSpPr/>
            <p:nvPr/>
          </p:nvSpPr>
          <p:spPr>
            <a:xfrm>
              <a:off x="4013398" y="4901284"/>
              <a:ext cx="317524" cy="369332"/>
            </a:xfrm>
            <a:prstGeom prst="rect">
              <a:avLst/>
            </a:prstGeom>
            <a:ln/>
          </p:spPr>
          <p:style>
            <a:lnRef idx="0">
              <a:schemeClr val="accent3"/>
            </a:lnRef>
            <a:fillRef idx="3">
              <a:schemeClr val="accent3"/>
            </a:fillRef>
            <a:effectRef idx="3">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2</a:t>
              </a:r>
            </a:p>
          </p:txBody>
        </p:sp>
      </p:grpSp>
      <p:grpSp>
        <p:nvGrpSpPr>
          <p:cNvPr id="21" name="Group 20">
            <a:extLst>
              <a:ext uri="{FF2B5EF4-FFF2-40B4-BE49-F238E27FC236}">
                <a16:creationId xmlns:a16="http://schemas.microsoft.com/office/drawing/2014/main" id="{D8BF2939-2397-4A39-B897-A44B5634AC95}"/>
              </a:ext>
            </a:extLst>
          </p:cNvPr>
          <p:cNvGrpSpPr/>
          <p:nvPr/>
        </p:nvGrpSpPr>
        <p:grpSpPr>
          <a:xfrm>
            <a:off x="2722880" y="5863781"/>
            <a:ext cx="1203447" cy="369332"/>
            <a:chOff x="2722880" y="5863781"/>
            <a:chExt cx="1203447" cy="369332"/>
          </a:xfrm>
        </p:grpSpPr>
        <p:sp>
          <p:nvSpPr>
            <p:cNvPr id="12" name="Rectangle 11">
              <a:extLst>
                <a:ext uri="{FF2B5EF4-FFF2-40B4-BE49-F238E27FC236}">
                  <a16:creationId xmlns:a16="http://schemas.microsoft.com/office/drawing/2014/main" id="{2756004B-E716-4D3F-ABD3-D1DD327B4FF7}"/>
                </a:ext>
              </a:extLst>
            </p:cNvPr>
            <p:cNvSpPr/>
            <p:nvPr/>
          </p:nvSpPr>
          <p:spPr>
            <a:xfrm>
              <a:off x="2722880" y="5881252"/>
              <a:ext cx="873760" cy="335280"/>
            </a:xfrm>
            <a:prstGeom prst="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Rectangle 22">
              <a:extLst>
                <a:ext uri="{FF2B5EF4-FFF2-40B4-BE49-F238E27FC236}">
                  <a16:creationId xmlns:a16="http://schemas.microsoft.com/office/drawing/2014/main" id="{15440392-649B-4B86-B4C2-AB516BF94B27}"/>
                </a:ext>
              </a:extLst>
            </p:cNvPr>
            <p:cNvSpPr/>
            <p:nvPr/>
          </p:nvSpPr>
          <p:spPr>
            <a:xfrm>
              <a:off x="3608803" y="5863781"/>
              <a:ext cx="317524" cy="369332"/>
            </a:xfrm>
            <a:prstGeom prst="rect">
              <a:avLst/>
            </a:prstGeom>
            <a:ln/>
          </p:spPr>
          <p:style>
            <a:lnRef idx="0">
              <a:schemeClr val="accent3"/>
            </a:lnRef>
            <a:fillRef idx="3">
              <a:schemeClr val="accent3"/>
            </a:fillRef>
            <a:effectRef idx="3">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3</a:t>
              </a:r>
            </a:p>
          </p:txBody>
        </p:sp>
      </p:grpSp>
      <p:grpSp>
        <p:nvGrpSpPr>
          <p:cNvPr id="25" name="Group 24">
            <a:extLst>
              <a:ext uri="{FF2B5EF4-FFF2-40B4-BE49-F238E27FC236}">
                <a16:creationId xmlns:a16="http://schemas.microsoft.com/office/drawing/2014/main" id="{11C9A7EF-067D-4294-A667-06701B4A7E97}"/>
              </a:ext>
            </a:extLst>
          </p:cNvPr>
          <p:cNvGrpSpPr/>
          <p:nvPr/>
        </p:nvGrpSpPr>
        <p:grpSpPr>
          <a:xfrm>
            <a:off x="8057286" y="5524276"/>
            <a:ext cx="1538447" cy="369332"/>
            <a:chOff x="7081519" y="5528946"/>
            <a:chExt cx="1538447" cy="369332"/>
          </a:xfrm>
        </p:grpSpPr>
        <p:sp>
          <p:nvSpPr>
            <p:cNvPr id="28" name="Rectangle 27">
              <a:extLst>
                <a:ext uri="{FF2B5EF4-FFF2-40B4-BE49-F238E27FC236}">
                  <a16:creationId xmlns:a16="http://schemas.microsoft.com/office/drawing/2014/main" id="{E06B2C8E-A98E-4A08-9263-7663B168D47F}"/>
                </a:ext>
              </a:extLst>
            </p:cNvPr>
            <p:cNvSpPr/>
            <p:nvPr/>
          </p:nvSpPr>
          <p:spPr>
            <a:xfrm>
              <a:off x="7081519" y="5545972"/>
              <a:ext cx="1220923" cy="335280"/>
            </a:xfrm>
            <a:prstGeom prst="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Rectangle 28">
              <a:extLst>
                <a:ext uri="{FF2B5EF4-FFF2-40B4-BE49-F238E27FC236}">
                  <a16:creationId xmlns:a16="http://schemas.microsoft.com/office/drawing/2014/main" id="{2AD908B8-DBC1-48D5-9EDD-A8D6942E1E69}"/>
                </a:ext>
              </a:extLst>
            </p:cNvPr>
            <p:cNvSpPr/>
            <p:nvPr/>
          </p:nvSpPr>
          <p:spPr>
            <a:xfrm>
              <a:off x="8302442" y="5528946"/>
              <a:ext cx="317524" cy="369332"/>
            </a:xfrm>
            <a:prstGeom prst="rect">
              <a:avLst/>
            </a:prstGeom>
            <a:ln/>
          </p:spPr>
          <p:style>
            <a:lnRef idx="0">
              <a:schemeClr val="accent4"/>
            </a:lnRef>
            <a:fillRef idx="3">
              <a:schemeClr val="accent4"/>
            </a:fillRef>
            <a:effectRef idx="3">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1</a:t>
              </a:r>
            </a:p>
          </p:txBody>
        </p:sp>
      </p:grpSp>
      <p:pic>
        <p:nvPicPr>
          <p:cNvPr id="26" name="Picture 25" descr="Icon&#10;&#10;Description automatically generated">
            <a:extLst>
              <a:ext uri="{FF2B5EF4-FFF2-40B4-BE49-F238E27FC236}">
                <a16:creationId xmlns:a16="http://schemas.microsoft.com/office/drawing/2014/main" id="{FEF1403F-FE96-4064-B636-6294DB6B6413}"/>
              </a:ext>
            </a:extLst>
          </p:cNvPr>
          <p:cNvPicPr>
            <a:picLocks noChangeAspect="1"/>
          </p:cNvPicPr>
          <p:nvPr/>
        </p:nvPicPr>
        <p:blipFill>
          <a:blip r:embed="rId17"/>
          <a:stretch>
            <a:fillRect/>
          </a:stretch>
        </p:blipFill>
        <p:spPr>
          <a:xfrm rot="900000">
            <a:off x="6061657" y="1087204"/>
            <a:ext cx="1181356" cy="1636246"/>
          </a:xfrm>
          <a:prstGeom prst="rect">
            <a:avLst/>
          </a:prstGeom>
        </p:spPr>
      </p:pic>
      <p:sp>
        <p:nvSpPr>
          <p:cNvPr id="30" name="Rectangle 29">
            <a:extLst>
              <a:ext uri="{FF2B5EF4-FFF2-40B4-BE49-F238E27FC236}">
                <a16:creationId xmlns:a16="http://schemas.microsoft.com/office/drawing/2014/main" id="{72A80D52-CEB5-4AD7-A1B4-4FC79F9B6CD2}"/>
              </a:ext>
            </a:extLst>
          </p:cNvPr>
          <p:cNvSpPr/>
          <p:nvPr/>
        </p:nvSpPr>
        <p:spPr>
          <a:xfrm>
            <a:off x="481263" y="176351"/>
            <a:ext cx="11229473" cy="717760"/>
          </a:xfrm>
          <a:prstGeom prst="rect">
            <a:avLst/>
          </a:prstGeom>
          <a:solidFill>
            <a:schemeClr val="tx1">
              <a:lumMod val="75000"/>
              <a:lumOff val="25000"/>
            </a:schemeClr>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Poppins" panose="00000500000000000000" pitchFamily="2" charset="0"/>
                <a:cs typeface="Poppins" panose="00000500000000000000" pitchFamily="2" charset="0"/>
              </a:rPr>
              <a:t>Zoom Essentials for Training</a:t>
            </a:r>
          </a:p>
        </p:txBody>
      </p:sp>
    </p:spTree>
    <p:extLst>
      <p:ext uri="{BB962C8B-B14F-4D97-AF65-F5344CB8AC3E}">
        <p14:creationId xmlns:p14="http://schemas.microsoft.com/office/powerpoint/2010/main" val="13259392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afterEffect">
                                  <p:stCondLst>
                                    <p:cond delay="3000"/>
                                  </p:stCondLst>
                                  <p:childTnLst>
                                    <p:set>
                                      <p:cBhvr>
                                        <p:cTn id="6" dur="1" fill="hold">
                                          <p:stCondLst>
                                            <p:cond delay="0"/>
                                          </p:stCondLst>
                                        </p:cTn>
                                        <p:tgtEl>
                                          <p:spTgt spid="19"/>
                                        </p:tgtEl>
                                        <p:attrNameLst>
                                          <p:attrName>style.visibility</p:attrName>
                                        </p:attrNameLst>
                                      </p:cBhvr>
                                      <p:to>
                                        <p:strVal val="visible"/>
                                      </p:to>
                                    </p:set>
                                    <p:animEffect transition="in" filter="wheel(1)">
                                      <p:cBhvr>
                                        <p:cTn id="7" dur="2000"/>
                                        <p:tgtEl>
                                          <p:spTgt spid="19"/>
                                        </p:tgtEl>
                                      </p:cBhvr>
                                    </p:animEffect>
                                  </p:childTnLst>
                                </p:cTn>
                              </p:par>
                            </p:childTnLst>
                          </p:cTn>
                        </p:par>
                        <p:par>
                          <p:cTn id="8" fill="hold">
                            <p:stCondLst>
                              <p:cond delay="5000"/>
                            </p:stCondLst>
                            <p:childTnLst>
                              <p:par>
                                <p:cTn id="9" presetID="21" presetClass="entr" presetSubtype="1" fill="hold" nodeType="afterEffect">
                                  <p:stCondLst>
                                    <p:cond delay="1500"/>
                                  </p:stCondLst>
                                  <p:childTnLst>
                                    <p:set>
                                      <p:cBhvr>
                                        <p:cTn id="10" dur="1" fill="hold">
                                          <p:stCondLst>
                                            <p:cond delay="0"/>
                                          </p:stCondLst>
                                        </p:cTn>
                                        <p:tgtEl>
                                          <p:spTgt spid="20"/>
                                        </p:tgtEl>
                                        <p:attrNameLst>
                                          <p:attrName>style.visibility</p:attrName>
                                        </p:attrNameLst>
                                      </p:cBhvr>
                                      <p:to>
                                        <p:strVal val="visible"/>
                                      </p:to>
                                    </p:set>
                                    <p:animEffect transition="in" filter="wheel(1)">
                                      <p:cBhvr>
                                        <p:cTn id="11" dur="2000"/>
                                        <p:tgtEl>
                                          <p:spTgt spid="20"/>
                                        </p:tgtEl>
                                      </p:cBhvr>
                                    </p:animEffect>
                                  </p:childTnLst>
                                </p:cTn>
                              </p:par>
                            </p:childTnLst>
                          </p:cTn>
                        </p:par>
                        <p:par>
                          <p:cTn id="12" fill="hold">
                            <p:stCondLst>
                              <p:cond delay="8500"/>
                            </p:stCondLst>
                            <p:childTnLst>
                              <p:par>
                                <p:cTn id="13" presetID="21" presetClass="entr" presetSubtype="1" fill="hold" nodeType="afterEffect">
                                  <p:stCondLst>
                                    <p:cond delay="1500"/>
                                  </p:stCondLst>
                                  <p:childTnLst>
                                    <p:set>
                                      <p:cBhvr>
                                        <p:cTn id="14" dur="1" fill="hold">
                                          <p:stCondLst>
                                            <p:cond delay="0"/>
                                          </p:stCondLst>
                                        </p:cTn>
                                        <p:tgtEl>
                                          <p:spTgt spid="21"/>
                                        </p:tgtEl>
                                        <p:attrNameLst>
                                          <p:attrName>style.visibility</p:attrName>
                                        </p:attrNameLst>
                                      </p:cBhvr>
                                      <p:to>
                                        <p:strVal val="visible"/>
                                      </p:to>
                                    </p:set>
                                    <p:animEffect transition="in" filter="wheel(1)">
                                      <p:cBhvr>
                                        <p:cTn id="15" dur="2000"/>
                                        <p:tgtEl>
                                          <p:spTgt spid="21"/>
                                        </p:tgtEl>
                                      </p:cBhvr>
                                    </p:animEffect>
                                  </p:childTnLst>
                                </p:cTn>
                              </p:par>
                            </p:childTnLst>
                          </p:cTn>
                        </p:par>
                        <p:par>
                          <p:cTn id="16" fill="hold">
                            <p:stCondLst>
                              <p:cond delay="12000"/>
                            </p:stCondLst>
                            <p:childTnLst>
                              <p:par>
                                <p:cTn id="17" presetID="53" presetClass="entr" presetSubtype="16" fill="hold" nodeType="afterEffect">
                                  <p:stCondLst>
                                    <p:cond delay="0"/>
                                  </p:stCondLst>
                                  <p:childTnLst>
                                    <p:set>
                                      <p:cBhvr>
                                        <p:cTn id="18" dur="1" fill="hold">
                                          <p:stCondLst>
                                            <p:cond delay="0"/>
                                          </p:stCondLst>
                                        </p:cTn>
                                        <p:tgtEl>
                                          <p:spTgt spid="26"/>
                                        </p:tgtEl>
                                        <p:attrNameLst>
                                          <p:attrName>style.visibility</p:attrName>
                                        </p:attrNameLst>
                                      </p:cBhvr>
                                      <p:to>
                                        <p:strVal val="visible"/>
                                      </p:to>
                                    </p:set>
                                    <p:anim calcmode="lin" valueType="num">
                                      <p:cBhvr>
                                        <p:cTn id="19" dur="500" fill="hold"/>
                                        <p:tgtEl>
                                          <p:spTgt spid="26"/>
                                        </p:tgtEl>
                                        <p:attrNameLst>
                                          <p:attrName>ppt_w</p:attrName>
                                        </p:attrNameLst>
                                      </p:cBhvr>
                                      <p:tavLst>
                                        <p:tav tm="0">
                                          <p:val>
                                            <p:fltVal val="0"/>
                                          </p:val>
                                        </p:tav>
                                        <p:tav tm="100000">
                                          <p:val>
                                            <p:strVal val="#ppt_w"/>
                                          </p:val>
                                        </p:tav>
                                      </p:tavLst>
                                    </p:anim>
                                    <p:anim calcmode="lin" valueType="num">
                                      <p:cBhvr>
                                        <p:cTn id="20" dur="500" fill="hold"/>
                                        <p:tgtEl>
                                          <p:spTgt spid="26"/>
                                        </p:tgtEl>
                                        <p:attrNameLst>
                                          <p:attrName>ppt_h</p:attrName>
                                        </p:attrNameLst>
                                      </p:cBhvr>
                                      <p:tavLst>
                                        <p:tav tm="0">
                                          <p:val>
                                            <p:fltVal val="0"/>
                                          </p:val>
                                        </p:tav>
                                        <p:tav tm="100000">
                                          <p:val>
                                            <p:strVal val="#ppt_h"/>
                                          </p:val>
                                        </p:tav>
                                      </p:tavLst>
                                    </p:anim>
                                    <p:animEffect transition="in" filter="fade">
                                      <p:cBhvr>
                                        <p:cTn id="21" dur="500"/>
                                        <p:tgtEl>
                                          <p:spTgt spid="26"/>
                                        </p:tgtEl>
                                      </p:cBhvr>
                                    </p:animEffect>
                                  </p:childTnLst>
                                </p:cTn>
                              </p:par>
                            </p:childTnLst>
                          </p:cTn>
                        </p:par>
                        <p:par>
                          <p:cTn id="22" fill="hold">
                            <p:stCondLst>
                              <p:cond delay="12500"/>
                            </p:stCondLst>
                            <p:childTnLst>
                              <p:par>
                                <p:cTn id="23" presetID="0" presetClass="path" presetSubtype="0" accel="50000" decel="50000" fill="hold" nodeType="afterEffect">
                                  <p:stCondLst>
                                    <p:cond delay="0"/>
                                  </p:stCondLst>
                                  <p:childTnLst>
                                    <p:animMotion origin="layout" path="M 0.00352 -0.00093 L 0.00352 -0.0007 C 0.01185 -0.00047 0.02019 -0.0007 0.02852 0.00046 C 0.03177 0.00092 0.03516 0.00231 0.03841 0.00347 C 0.04623 0.00578 0.0418 0.00463 0.05183 0.00648 C 0.05404 0.00741 0.05834 0.00972 0.06094 0.01088 C 0.06367 0.0118 0.06654 0.01273 0.06927 0.01389 C 0.07123 0.01458 0.07318 0.01574 0.07513 0.01666 C 0.07735 0.01782 0.07956 0.01852 0.08177 0.01967 C 0.08464 0.02129 0.08737 0.02384 0.09011 0.02569 C 0.0918 0.02662 0.09349 0.02754 0.09519 0.0287 C 0.0974 0.03009 0.09961 0.03171 0.10183 0.0331 C 0.10339 0.03403 0.10521 0.03472 0.10677 0.03611 C 0.10912 0.03773 0.1112 0.04004 0.11341 0.0419 C 0.11576 0.04375 0.12019 0.04676 0.12266 0.0493 C 0.12435 0.05116 0.12591 0.05347 0.12761 0.05532 C 0.12917 0.05694 0.13099 0.0581 0.13269 0.05972 C 0.13399 0.06111 0.13542 0.06273 0.13685 0.06412 C 0.14089 0.075 0.13542 0.06227 0.1418 0.07153 C 0.14258 0.07268 0.14284 0.07453 0.14349 0.07592 C 0.14414 0.07754 0.14519 0.07893 0.14597 0.08055 C 0.14636 0.08148 0.14961 0.08889 0.15013 0.09074 C 0.15052 0.09213 0.15052 0.09398 0.15091 0.09537 C 0.1517 0.09791 0.15274 0.1 0.15352 0.10278 C 0.1543 0.10555 0.15456 0.11018 0.15508 0.11296 C 0.15599 0.11782 0.15795 0.12453 0.15847 0.1294 C 0.16003 0.14676 0.15847 0.13102 0.16016 0.14421 C 0.16042 0.14653 0.16068 0.14907 0.16094 0.15162 C 0.16146 0.15555 0.16211 0.15949 0.16263 0.16342 C 0.16289 0.16551 0.16328 0.16736 0.16341 0.16944 C 0.16367 0.17338 0.16407 0.17731 0.16433 0.18125 C 0.16511 0.19722 0.1655 0.21574 0.16602 0.23171 C 0.16563 0.25 0.16563 0.26828 0.16511 0.28634 C 0.16498 0.28935 0.16459 0.29236 0.16433 0.29537 C 0.16381 0.30139 0.16328 0.30833 0.16263 0.31458 C 0.16237 0.31666 0.16198 0.31852 0.16185 0.3206 C 0.16146 0.32291 0.16133 0.32546 0.16094 0.32801 C 0.16068 0.3294 0.16029 0.33078 0.16016 0.33241 C 0.15977 0.33472 0.15977 0.3375 0.15925 0.33981 C 0.15886 0.3419 0.15808 0.34375 0.15769 0.3456 C 0.15703 0.34815 0.15651 0.35069 0.15599 0.35301 C 0.15547 0.35509 0.15482 0.35694 0.1543 0.35903 C 0.15235 0.36736 0.15495 0.35949 0.15183 0.36944 C 0.15078 0.37245 0.1487 0.37731 0.14766 0.37986 C 0.14597 0.38842 0.14792 0.37986 0.14427 0.39028 C 0.14362 0.39213 0.14323 0.39421 0.14258 0.39606 C 0.14206 0.39768 0.14141 0.39907 0.14102 0.40046 C 0.14037 0.40254 0.13998 0.40463 0.13933 0.40648 C 0.13828 0.40949 0.13594 0.41528 0.13594 0.41551 C 0.13412 0.4287 0.13672 0.4125 0.13177 0.43009 C 0.13125 0.43217 0.13073 0.43426 0.13008 0.43611 C 0.12904 0.43912 0.12787 0.44213 0.12683 0.44491 L 0.12513 0.44953 L 0.12344 0.45393 C 0.12292 0.45532 0.12253 0.45717 0.12175 0.45833 C 0.12097 0.45972 0.12006 0.46111 0.11927 0.46273 C 0.1181 0.46551 0.11758 0.46967 0.11602 0.47176 C 0.11511 0.47268 0.1142 0.47338 0.11341 0.47453 C 0.11172 0.47731 0.10977 0.48009 0.10847 0.48356 C 0.10795 0.48495 0.10756 0.4868 0.10677 0.48796 C 0.10612 0.48912 0.10508 0.49004 0.1043 0.49097 C 0.10131 0.49884 0.10339 0.49421 0.09766 0.50416 C 0.0944 0.50995 0.0961 0.50764 0.09258 0.51157 C 0.08985 0.51898 0.0918 0.51504 0.08594 0.52199 L 0.08347 0.525 C 0.08269 0.52592 0.0819 0.52731 0.08099 0.52801 C 0.08008 0.52847 0.07917 0.5287 0.07852 0.5294 C 0.0767 0.53125 0.07539 0.53426 0.07344 0.53541 C 0.0681 0.53866 0.06966 0.53611 0.06758 0.53981 L 0.06758 0.54143 " pathEditMode="relative" rAng="0" ptsTypes="AAAAAAAAAAAAAAAAAAAAAAAAAAAAAAAAAAAAAAAAAAAAAAAAAAAAAAAAAAAAAAAAAAAAAA">
                                      <p:cBhvr>
                                        <p:cTn id="24" dur="3000" fill="hold"/>
                                        <p:tgtEl>
                                          <p:spTgt spid="26"/>
                                        </p:tgtEl>
                                        <p:attrNameLst>
                                          <p:attrName>ppt_x</p:attrName>
                                          <p:attrName>ppt_y</p:attrName>
                                        </p:attrNameLst>
                                      </p:cBhvr>
                                      <p:rCtr x="8125" y="27106"/>
                                    </p:animMotion>
                                  </p:childTnLst>
                                </p:cTn>
                              </p:par>
                            </p:childTnLst>
                          </p:cTn>
                        </p:par>
                        <p:par>
                          <p:cTn id="25" fill="hold">
                            <p:stCondLst>
                              <p:cond delay="15500"/>
                            </p:stCondLst>
                            <p:childTnLst>
                              <p:par>
                                <p:cTn id="26" presetID="26" presetClass="emph" presetSubtype="0" fill="hold" nodeType="afterEffect">
                                  <p:stCondLst>
                                    <p:cond delay="0"/>
                                  </p:stCondLst>
                                  <p:childTnLst>
                                    <p:animEffect transition="out" filter="fade">
                                      <p:cBhvr>
                                        <p:cTn id="27" dur="500" tmFilter="0, 0; .2, .5; .8, .5; 1, 0"/>
                                        <p:tgtEl>
                                          <p:spTgt spid="26"/>
                                        </p:tgtEl>
                                      </p:cBhvr>
                                    </p:animEffect>
                                    <p:animScale>
                                      <p:cBhvr>
                                        <p:cTn id="28" dur="250" autoRev="1" fill="hold"/>
                                        <p:tgtEl>
                                          <p:spTgt spid="26"/>
                                        </p:tgtEl>
                                      </p:cBhvr>
                                      <p:by x="105000" y="105000"/>
                                    </p:animScale>
                                  </p:childTnLst>
                                </p:cTn>
                              </p:par>
                            </p:childTnLst>
                          </p:cTn>
                        </p:par>
                        <p:par>
                          <p:cTn id="29" fill="hold">
                            <p:stCondLst>
                              <p:cond delay="16000"/>
                            </p:stCondLst>
                            <p:childTnLst>
                              <p:par>
                                <p:cTn id="30" presetID="21" presetClass="entr" presetSubtype="1" fill="hold" nodeType="afterEffect">
                                  <p:stCondLst>
                                    <p:cond delay="1500"/>
                                  </p:stCondLst>
                                  <p:childTnLst>
                                    <p:set>
                                      <p:cBhvr>
                                        <p:cTn id="31" dur="1" fill="hold">
                                          <p:stCondLst>
                                            <p:cond delay="0"/>
                                          </p:stCondLst>
                                        </p:cTn>
                                        <p:tgtEl>
                                          <p:spTgt spid="25"/>
                                        </p:tgtEl>
                                        <p:attrNameLst>
                                          <p:attrName>style.visibility</p:attrName>
                                        </p:attrNameLst>
                                      </p:cBhvr>
                                      <p:to>
                                        <p:strVal val="visible"/>
                                      </p:to>
                                    </p:set>
                                    <p:animEffect transition="in" filter="wheel(1)">
                                      <p:cBhvr>
                                        <p:cTn id="32" dur="2000"/>
                                        <p:tgtEl>
                                          <p:spTgt spid="25"/>
                                        </p:tgtEl>
                                      </p:cBhvr>
                                    </p:animEffect>
                                  </p:childTnLst>
                                </p:cTn>
                              </p:par>
                            </p:childTnLst>
                          </p:cTn>
                        </p:par>
                        <p:par>
                          <p:cTn id="33" fill="hold">
                            <p:stCondLst>
                              <p:cond delay="19500"/>
                            </p:stCondLst>
                            <p:childTnLst>
                              <p:par>
                                <p:cTn id="34" presetID="10" presetClass="exit" presetSubtype="0" fill="hold" nodeType="afterEffect">
                                  <p:stCondLst>
                                    <p:cond delay="0"/>
                                  </p:stCondLst>
                                  <p:childTnLst>
                                    <p:animEffect transition="out" filter="fade">
                                      <p:cBhvr>
                                        <p:cTn id="35" dur="500"/>
                                        <p:tgtEl>
                                          <p:spTgt spid="26"/>
                                        </p:tgtEl>
                                      </p:cBhvr>
                                    </p:animEffect>
                                    <p:set>
                                      <p:cBhvr>
                                        <p:cTn id="36" dur="1" fill="hold">
                                          <p:stCondLst>
                                            <p:cond delay="499"/>
                                          </p:stCondLst>
                                        </p:cTn>
                                        <p:tgtEl>
                                          <p:spTgt spid="2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526711-1FD9-623C-6FD3-2459597B9851}"/>
              </a:ext>
            </a:extLst>
          </p:cNvPr>
          <p:cNvSpPr>
            <a:spLocks noGrp="1"/>
          </p:cNvSpPr>
          <p:nvPr>
            <p:ph type="title"/>
          </p:nvPr>
        </p:nvSpPr>
        <p:spPr/>
        <p:txBody>
          <a:bodyPr lIns="0" tIns="0" rIns="0" bIns="0" anchor="ctr">
            <a:noAutofit/>
          </a:bodyPr>
          <a:lstStyle/>
          <a:p>
            <a:pPr algn="l">
              <a:lnSpc>
                <a:spcPct val="100000"/>
              </a:lnSpc>
            </a:pPr>
            <a:r>
              <a:rPr lang="en-US" sz="13800" b="1">
                <a:solidFill>
                  <a:schemeClr val="bg1"/>
                </a:solidFill>
                <a:latin typeface="Poppins" pitchFamily="2" charset="77"/>
                <a:cs typeface="Poppins" pitchFamily="2" charset="77"/>
              </a:rPr>
              <a:t>Thank You</a:t>
            </a:r>
          </a:p>
        </p:txBody>
      </p:sp>
      <p:sp>
        <p:nvSpPr>
          <p:cNvPr id="3" name="Slide Number Placeholder 2">
            <a:extLst>
              <a:ext uri="{FF2B5EF4-FFF2-40B4-BE49-F238E27FC236}">
                <a16:creationId xmlns:a16="http://schemas.microsoft.com/office/drawing/2014/main" id="{F550D420-DF99-0CDD-D2C8-FD5C129A2702}"/>
              </a:ext>
            </a:extLst>
          </p:cNvPr>
          <p:cNvSpPr>
            <a:spLocks noGrp="1"/>
          </p:cNvSpPr>
          <p:nvPr>
            <p:ph type="sldNum" sz="quarter" idx="4"/>
          </p:nvPr>
        </p:nvSpPr>
        <p:spPr/>
        <p:txBody>
          <a:bodyPr/>
          <a:lstStyle/>
          <a:p>
            <a:fld id="{9091AC62-753B-3240-A76B-ED140B7F97AA}" type="slidenum">
              <a:rPr lang="en-US" smtClean="0">
                <a:solidFill>
                  <a:srgbClr val="FFFFFF"/>
                </a:solidFill>
              </a:rPr>
              <a:pPr/>
              <a:t>40</a:t>
            </a:fld>
            <a:endParaRPr lang="en-US">
              <a:solidFill>
                <a:srgbClr val="FFFFFF"/>
              </a:solidFill>
            </a:endParaRPr>
          </a:p>
        </p:txBody>
      </p:sp>
    </p:spTree>
    <p:extLst>
      <p:ext uri="{BB962C8B-B14F-4D97-AF65-F5344CB8AC3E}">
        <p14:creationId xmlns:p14="http://schemas.microsoft.com/office/powerpoint/2010/main" val="298106745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D8DED454-51AA-45C4-A95C-9A0FBB669191}"/>
              </a:ext>
            </a:extLst>
          </p:cNvPr>
          <p:cNvSpPr>
            <a:spLocks noGrp="1"/>
          </p:cNvSpPr>
          <p:nvPr>
            <p:ph sz="half" idx="1"/>
          </p:nvPr>
        </p:nvSpPr>
        <p:spPr>
          <a:xfrm>
            <a:off x="431997" y="1321915"/>
            <a:ext cx="10876081" cy="2101751"/>
          </a:xfrm>
        </p:spPr>
        <p:txBody>
          <a:bodyPr vert="horz" lIns="91440" tIns="45720" rIns="91440" bIns="45720" rtlCol="0" anchor="t">
            <a:normAutofit/>
          </a:bodyPr>
          <a:lstStyle/>
          <a:p>
            <a:pPr marL="0" indent="0">
              <a:buNone/>
            </a:pPr>
            <a:r>
              <a:rPr lang="en-US" b="1" dirty="0">
                <a:latin typeface="Poppins" panose="00000500000000000000" pitchFamily="2" charset="0"/>
                <a:cs typeface="Poppins" panose="00000500000000000000" pitchFamily="2" charset="0"/>
              </a:rPr>
              <a:t>How to Access Your Camera &amp; Microphone</a:t>
            </a:r>
            <a:endParaRPr lang="en-US" b="1" i="1" dirty="0">
              <a:latin typeface="Poppins" panose="00000500000000000000" pitchFamily="2" charset="0"/>
              <a:cs typeface="Poppins" panose="00000500000000000000" pitchFamily="2" charset="0"/>
            </a:endParaRPr>
          </a:p>
          <a:p>
            <a:pPr lvl="1"/>
            <a:endParaRPr lang="en-US" dirty="0">
              <a:latin typeface="Poppins" panose="00000500000000000000" pitchFamily="2" charset="0"/>
              <a:cs typeface="Poppins" panose="00000500000000000000" pitchFamily="2" charset="0"/>
            </a:endParaRPr>
          </a:p>
          <a:p>
            <a:pPr lvl="1"/>
            <a:endParaRPr lang="en-US" dirty="0"/>
          </a:p>
          <a:p>
            <a:endParaRPr lang="en-US" sz="1600" dirty="0"/>
          </a:p>
        </p:txBody>
      </p:sp>
      <p:graphicFrame>
        <p:nvGraphicFramePr>
          <p:cNvPr id="13" name="Diagram 12">
            <a:extLst>
              <a:ext uri="{FF2B5EF4-FFF2-40B4-BE49-F238E27FC236}">
                <a16:creationId xmlns:a16="http://schemas.microsoft.com/office/drawing/2014/main" id="{BDF13E8D-74DE-42FA-AC8A-F4BF1E076BAD}"/>
              </a:ext>
            </a:extLst>
          </p:cNvPr>
          <p:cNvGraphicFramePr/>
          <p:nvPr>
            <p:extLst>
              <p:ext uri="{D42A27DB-BD31-4B8C-83A1-F6EECF244321}">
                <p14:modId xmlns:p14="http://schemas.microsoft.com/office/powerpoint/2010/main" val="2234116599"/>
              </p:ext>
            </p:extLst>
          </p:nvPr>
        </p:nvGraphicFramePr>
        <p:xfrm>
          <a:off x="431997" y="3205070"/>
          <a:ext cx="3978347" cy="52142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0" name="Rectangle 29">
            <a:extLst>
              <a:ext uri="{FF2B5EF4-FFF2-40B4-BE49-F238E27FC236}">
                <a16:creationId xmlns:a16="http://schemas.microsoft.com/office/drawing/2014/main" id="{72A80D52-CEB5-4AD7-A1B4-4FC79F9B6CD2}"/>
              </a:ext>
            </a:extLst>
          </p:cNvPr>
          <p:cNvSpPr/>
          <p:nvPr/>
        </p:nvSpPr>
        <p:spPr>
          <a:xfrm>
            <a:off x="481263" y="176351"/>
            <a:ext cx="11229473" cy="717760"/>
          </a:xfrm>
          <a:prstGeom prst="rect">
            <a:avLst/>
          </a:prstGeom>
          <a:solidFill>
            <a:schemeClr val="tx1">
              <a:lumMod val="75000"/>
              <a:lumOff val="25000"/>
            </a:schemeClr>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Poppins" panose="00000500000000000000" pitchFamily="2" charset="0"/>
                <a:cs typeface="Poppins" panose="00000500000000000000" pitchFamily="2" charset="0"/>
              </a:rPr>
              <a:t>Zoom Essentials for Training</a:t>
            </a:r>
          </a:p>
        </p:txBody>
      </p:sp>
      <p:sp>
        <p:nvSpPr>
          <p:cNvPr id="2" name="TextBox 1">
            <a:extLst>
              <a:ext uri="{FF2B5EF4-FFF2-40B4-BE49-F238E27FC236}">
                <a16:creationId xmlns:a16="http://schemas.microsoft.com/office/drawing/2014/main" id="{91E6D72C-54D6-107F-8A23-265D1109D4D3}"/>
              </a:ext>
            </a:extLst>
          </p:cNvPr>
          <p:cNvSpPr txBox="1"/>
          <p:nvPr/>
        </p:nvSpPr>
        <p:spPr>
          <a:xfrm>
            <a:off x="547738" y="2092395"/>
            <a:ext cx="5997596" cy="2862322"/>
          </a:xfrm>
          <a:prstGeom prst="rect">
            <a:avLst/>
          </a:prstGeom>
          <a:noFill/>
        </p:spPr>
        <p:txBody>
          <a:bodyPr wrap="square" rtlCol="0">
            <a:spAutoFit/>
          </a:bodyPr>
          <a:lstStyle/>
          <a:p>
            <a:pPr marL="285750" indent="-285750">
              <a:buFont typeface="Arial" panose="020B0604020202020204" pitchFamily="34" charset="0"/>
              <a:buChar char="•"/>
            </a:pPr>
            <a:r>
              <a:rPr lang="en-US" sz="2000" dirty="0">
                <a:latin typeface="Poppins" panose="00000500000000000000" pitchFamily="2" charset="0"/>
                <a:cs typeface="Poppins" panose="00000500000000000000" pitchFamily="2" charset="0"/>
              </a:rPr>
              <a:t>If you move your mouse around on your screen you should see two options appear </a:t>
            </a:r>
            <a:r>
              <a:rPr lang="en-US" sz="2000" b="1" u="sng" dirty="0">
                <a:latin typeface="Poppins" panose="00000500000000000000" pitchFamily="2" charset="0"/>
                <a:cs typeface="Poppins" panose="00000500000000000000" pitchFamily="2" charset="0"/>
              </a:rPr>
              <a:t>in the bottom left corner: Mute and Video</a:t>
            </a:r>
          </a:p>
          <a:p>
            <a:pPr marL="285750" indent="-285750">
              <a:buFont typeface="Arial" panose="020B0604020202020204" pitchFamily="34" charset="0"/>
              <a:buChar char="•"/>
            </a:pPr>
            <a:endParaRPr lang="en-US" sz="2000" dirty="0">
              <a:latin typeface="Poppins" panose="00000500000000000000" pitchFamily="2" charset="0"/>
              <a:cs typeface="Poppins" panose="00000500000000000000" pitchFamily="2" charset="0"/>
            </a:endParaRPr>
          </a:p>
          <a:p>
            <a:pPr marL="285750" indent="-285750">
              <a:buFont typeface="Arial" panose="020B0604020202020204" pitchFamily="34" charset="0"/>
              <a:buChar char="•"/>
            </a:pPr>
            <a:r>
              <a:rPr lang="en-US" sz="2000" dirty="0">
                <a:latin typeface="Poppins" panose="00000500000000000000" pitchFamily="2" charset="0"/>
                <a:cs typeface="Poppins" panose="00000500000000000000" pitchFamily="2" charset="0"/>
              </a:rPr>
              <a:t>By clicking on the </a:t>
            </a:r>
            <a:r>
              <a:rPr lang="en-US" sz="2000" b="1" dirty="0">
                <a:solidFill>
                  <a:srgbClr val="FF0000"/>
                </a:solidFill>
                <a:latin typeface="Poppins" panose="00000500000000000000" pitchFamily="2" charset="0"/>
                <a:cs typeface="Poppins" panose="00000500000000000000" pitchFamily="2" charset="0"/>
              </a:rPr>
              <a:t>microphone, you can mute and unmute your audio</a:t>
            </a:r>
          </a:p>
          <a:p>
            <a:pPr marL="285750" indent="-285750">
              <a:buFont typeface="Arial" panose="020B0604020202020204" pitchFamily="34" charset="0"/>
              <a:buChar char="•"/>
            </a:pPr>
            <a:endParaRPr lang="en-US" sz="2000" dirty="0">
              <a:latin typeface="Poppins" panose="00000500000000000000" pitchFamily="2" charset="0"/>
              <a:cs typeface="Poppins" panose="00000500000000000000" pitchFamily="2" charset="0"/>
            </a:endParaRPr>
          </a:p>
          <a:p>
            <a:pPr marL="285750" indent="-285750">
              <a:buFont typeface="Arial" panose="020B0604020202020204" pitchFamily="34" charset="0"/>
              <a:buChar char="•"/>
            </a:pPr>
            <a:r>
              <a:rPr lang="en-US" sz="2000" dirty="0">
                <a:latin typeface="Poppins" panose="00000500000000000000" pitchFamily="2" charset="0"/>
                <a:cs typeface="Poppins" panose="00000500000000000000" pitchFamily="2" charset="0"/>
              </a:rPr>
              <a:t>By clicking on </a:t>
            </a:r>
            <a:r>
              <a:rPr lang="en-US" sz="2000" b="1" dirty="0">
                <a:solidFill>
                  <a:srgbClr val="2746F8"/>
                </a:solidFill>
                <a:latin typeface="Poppins" panose="00000500000000000000" pitchFamily="2" charset="0"/>
                <a:cs typeface="Poppins" panose="00000500000000000000" pitchFamily="2" charset="0"/>
              </a:rPr>
              <a:t>start video or stop video you can turn your camera on and off</a:t>
            </a:r>
          </a:p>
        </p:txBody>
      </p:sp>
      <p:pic>
        <p:nvPicPr>
          <p:cNvPr id="3" name="Picture 2">
            <a:extLst>
              <a:ext uri="{FF2B5EF4-FFF2-40B4-BE49-F238E27FC236}">
                <a16:creationId xmlns:a16="http://schemas.microsoft.com/office/drawing/2014/main" id="{42121388-6F3E-C997-177A-6232C191D055}"/>
              </a:ext>
            </a:extLst>
          </p:cNvPr>
          <p:cNvPicPr>
            <a:picLocks noChangeAspect="1"/>
          </p:cNvPicPr>
          <p:nvPr/>
        </p:nvPicPr>
        <p:blipFill>
          <a:blip r:embed="rId8"/>
          <a:stretch>
            <a:fillRect/>
          </a:stretch>
        </p:blipFill>
        <p:spPr>
          <a:xfrm>
            <a:off x="7175348" y="1871525"/>
            <a:ext cx="3773751" cy="987638"/>
          </a:xfrm>
          <a:prstGeom prst="rect">
            <a:avLst/>
          </a:prstGeom>
        </p:spPr>
      </p:pic>
      <p:pic>
        <p:nvPicPr>
          <p:cNvPr id="4" name="Picture 3">
            <a:extLst>
              <a:ext uri="{FF2B5EF4-FFF2-40B4-BE49-F238E27FC236}">
                <a16:creationId xmlns:a16="http://schemas.microsoft.com/office/drawing/2014/main" id="{5819D98A-959D-4E70-36CF-5E96284A6919}"/>
              </a:ext>
            </a:extLst>
          </p:cNvPr>
          <p:cNvPicPr>
            <a:picLocks noChangeAspect="1"/>
          </p:cNvPicPr>
          <p:nvPr/>
        </p:nvPicPr>
        <p:blipFill>
          <a:blip r:embed="rId9"/>
          <a:stretch>
            <a:fillRect/>
          </a:stretch>
        </p:blipFill>
        <p:spPr>
          <a:xfrm>
            <a:off x="8077633" y="3161612"/>
            <a:ext cx="1969179" cy="1048603"/>
          </a:xfrm>
          <a:prstGeom prst="rect">
            <a:avLst/>
          </a:prstGeom>
        </p:spPr>
      </p:pic>
      <p:pic>
        <p:nvPicPr>
          <p:cNvPr id="6" name="Picture 5">
            <a:extLst>
              <a:ext uri="{FF2B5EF4-FFF2-40B4-BE49-F238E27FC236}">
                <a16:creationId xmlns:a16="http://schemas.microsoft.com/office/drawing/2014/main" id="{618F38C6-70C0-1F21-F702-A0FF2A104B63}"/>
              </a:ext>
            </a:extLst>
          </p:cNvPr>
          <p:cNvPicPr>
            <a:picLocks noChangeAspect="1"/>
          </p:cNvPicPr>
          <p:nvPr/>
        </p:nvPicPr>
        <p:blipFill>
          <a:blip r:embed="rId10"/>
          <a:stretch>
            <a:fillRect/>
          </a:stretch>
        </p:blipFill>
        <p:spPr>
          <a:xfrm>
            <a:off x="8077633" y="4387740"/>
            <a:ext cx="1969179" cy="1133954"/>
          </a:xfrm>
          <a:prstGeom prst="rect">
            <a:avLst/>
          </a:prstGeom>
        </p:spPr>
      </p:pic>
    </p:spTree>
    <p:extLst>
      <p:ext uri="{BB962C8B-B14F-4D97-AF65-F5344CB8AC3E}">
        <p14:creationId xmlns:p14="http://schemas.microsoft.com/office/powerpoint/2010/main" val="185283587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526711-1FD9-623C-6FD3-2459597B9851}"/>
              </a:ext>
            </a:extLst>
          </p:cNvPr>
          <p:cNvSpPr>
            <a:spLocks noGrp="1"/>
          </p:cNvSpPr>
          <p:nvPr>
            <p:ph type="title"/>
          </p:nvPr>
        </p:nvSpPr>
        <p:spPr>
          <a:xfrm>
            <a:off x="678809" y="-59285"/>
            <a:ext cx="10761810" cy="1297491"/>
          </a:xfrm>
        </p:spPr>
        <p:txBody>
          <a:bodyPr lIns="0" tIns="0" rIns="0" bIns="0" anchor="ctr">
            <a:noAutofit/>
          </a:bodyPr>
          <a:lstStyle/>
          <a:p>
            <a:pPr algn="ctr">
              <a:lnSpc>
                <a:spcPct val="100000"/>
              </a:lnSpc>
            </a:pPr>
            <a:r>
              <a:rPr lang="en-US" sz="5500" b="1" dirty="0">
                <a:solidFill>
                  <a:schemeClr val="bg1"/>
                </a:solidFill>
                <a:latin typeface="Poppins" pitchFamily="2" charset="77"/>
                <a:cs typeface="Poppins" pitchFamily="2" charset="77"/>
              </a:rPr>
              <a:t>Disclosure Policy</a:t>
            </a:r>
          </a:p>
        </p:txBody>
      </p:sp>
      <p:sp>
        <p:nvSpPr>
          <p:cNvPr id="3" name="Slide Number Placeholder 2">
            <a:extLst>
              <a:ext uri="{FF2B5EF4-FFF2-40B4-BE49-F238E27FC236}">
                <a16:creationId xmlns:a16="http://schemas.microsoft.com/office/drawing/2014/main" id="{77D80228-1D49-C7AA-5C3E-85C98E1530D1}"/>
              </a:ext>
            </a:extLst>
          </p:cNvPr>
          <p:cNvSpPr>
            <a:spLocks noGrp="1"/>
          </p:cNvSpPr>
          <p:nvPr>
            <p:ph type="sldNum" sz="quarter" idx="4"/>
          </p:nvPr>
        </p:nvSpPr>
        <p:spPr/>
        <p:txBody>
          <a:bodyPr/>
          <a:lstStyle/>
          <a:p>
            <a:fld id="{9091AC62-753B-3240-A76B-ED140B7F97AA}" type="slidenum">
              <a:rPr lang="en-US" smtClean="0">
                <a:solidFill>
                  <a:srgbClr val="FFFFFF"/>
                </a:solidFill>
              </a:rPr>
              <a:pPr/>
              <a:t>6</a:t>
            </a:fld>
            <a:endParaRPr lang="en-US">
              <a:solidFill>
                <a:srgbClr val="FFFFFF"/>
              </a:solidFill>
            </a:endParaRPr>
          </a:p>
        </p:txBody>
      </p:sp>
      <p:sp>
        <p:nvSpPr>
          <p:cNvPr id="5" name="TextBox 4">
            <a:extLst>
              <a:ext uri="{FF2B5EF4-FFF2-40B4-BE49-F238E27FC236}">
                <a16:creationId xmlns:a16="http://schemas.microsoft.com/office/drawing/2014/main" id="{26CAA26D-7EE0-3B8D-1F97-F59CE9A3ECFF}"/>
              </a:ext>
            </a:extLst>
          </p:cNvPr>
          <p:cNvSpPr txBox="1"/>
          <p:nvPr/>
        </p:nvSpPr>
        <p:spPr>
          <a:xfrm>
            <a:off x="716289" y="956992"/>
            <a:ext cx="10761810" cy="6063198"/>
          </a:xfrm>
          <a:prstGeom prst="rect">
            <a:avLst/>
          </a:prstGeom>
          <a:noFill/>
        </p:spPr>
        <p:txBody>
          <a:bodyPr wrap="square" lIns="91440" tIns="45720" rIns="91440" bIns="45720" rtlCol="0" anchor="t">
            <a:spAutoFit/>
          </a:bodyPr>
          <a:lstStyle/>
          <a:p>
            <a:pPr algn="l" rtl="0" fontAlgn="base"/>
            <a:r>
              <a:rPr lang="en-US" sz="1600" b="0" i="0" u="none" strike="noStrike" dirty="0">
                <a:solidFill>
                  <a:schemeClr val="bg1"/>
                </a:solidFill>
                <a:effectLst/>
                <a:latin typeface="Poppins"/>
                <a:cs typeface="Poppins"/>
              </a:rPr>
              <a:t>As an accredited provider of continuing medical education through the Accreditation Council for Continuing Medical Education (ACCME) the University of Nevada, Reno School of Medicine must ensure balance, independence, objectivity, and scientific rigor in all its educational activities. In order to assure that information is presented in a scientific and objective manner, The University of Nevada, Reno School of Medicine requires that anyone in a position to control or influence the content of an accredited activity disclose all financial relationships within the prior 24 months with any commercial or proprietary entity producing health care goods or services relevant to the content being planned or presented. All relevant financial relationships have been mitigated. Following are those disclosures. Following are those disclosures. </a:t>
            </a:r>
            <a:r>
              <a:rPr lang="en-US" sz="1600" b="0" i="0" dirty="0">
                <a:solidFill>
                  <a:schemeClr val="bg1"/>
                </a:solidFill>
                <a:effectLst/>
                <a:latin typeface="Poppins"/>
                <a:cs typeface="Poppins"/>
              </a:rPr>
              <a:t>​</a:t>
            </a:r>
          </a:p>
          <a:p>
            <a:endParaRPr lang="en-US" sz="1600" dirty="0">
              <a:solidFill>
                <a:schemeClr val="bg1"/>
              </a:solidFill>
              <a:latin typeface="Poppins"/>
              <a:cs typeface="Poppins"/>
            </a:endParaRPr>
          </a:p>
          <a:p>
            <a:r>
              <a:rPr lang="en-US" sz="1600" dirty="0">
                <a:solidFill>
                  <a:schemeClr val="bg1"/>
                </a:solidFill>
                <a:latin typeface="Poppins Light"/>
                <a:cs typeface="Segoe UI"/>
              </a:rPr>
              <a:t>The following presenter has/have disclosed the following relationship with an ineligible entity:</a:t>
            </a:r>
          </a:p>
          <a:p>
            <a:pPr marL="285750" indent="-285750">
              <a:buFont typeface="Arial"/>
              <a:buChar char="•"/>
            </a:pPr>
            <a:r>
              <a:rPr lang="en-US" sz="1600" dirty="0">
                <a:solidFill>
                  <a:schemeClr val="bg1"/>
                </a:solidFill>
                <a:latin typeface="Poppins Light"/>
                <a:cs typeface="Segoe UI"/>
              </a:rPr>
              <a:t>Ashley Lach, MHA, CPHQ</a:t>
            </a:r>
          </a:p>
          <a:p>
            <a:pPr marL="742950" lvl="1" indent="-285750">
              <a:buFont typeface="Arial"/>
              <a:buChar char="•"/>
            </a:pPr>
            <a:r>
              <a:rPr lang="en-US" sz="1600" i="1" dirty="0">
                <a:solidFill>
                  <a:schemeClr val="bg1"/>
                </a:solidFill>
                <a:latin typeface="Poppins Light"/>
                <a:cs typeface="Segoe UI"/>
              </a:rPr>
              <a:t>Grant/Research Support: Merck</a:t>
            </a:r>
          </a:p>
          <a:p>
            <a:pPr marL="285750" indent="-285750">
              <a:buFont typeface="Arial"/>
              <a:buChar char="•"/>
            </a:pPr>
            <a:r>
              <a:rPr lang="en-US" sz="1600" dirty="0">
                <a:solidFill>
                  <a:schemeClr val="bg1"/>
                </a:solidFill>
                <a:latin typeface="Poppins Light"/>
                <a:cs typeface="Segoe UI"/>
              </a:rPr>
              <a:t>Allison Rosen, MS</a:t>
            </a:r>
          </a:p>
          <a:p>
            <a:pPr marL="742950" lvl="1" indent="-285750">
              <a:buFont typeface="Arial"/>
              <a:buChar char="•"/>
            </a:pPr>
            <a:r>
              <a:rPr lang="en-US" sz="1600" i="1" dirty="0">
                <a:solidFill>
                  <a:schemeClr val="bg1"/>
                </a:solidFill>
                <a:latin typeface="Poppins Light"/>
                <a:cs typeface="Segoe UI"/>
              </a:rPr>
              <a:t>Consultant: Bayer Oncology </a:t>
            </a:r>
          </a:p>
          <a:p>
            <a:pPr marL="285750" indent="-285750">
              <a:buFont typeface="Arial"/>
              <a:buChar char="•"/>
            </a:pPr>
            <a:r>
              <a:rPr lang="en-US" sz="1600" dirty="0">
                <a:solidFill>
                  <a:schemeClr val="bg1"/>
                </a:solidFill>
                <a:latin typeface="Poppins Light"/>
                <a:cs typeface="Segoe UI"/>
              </a:rPr>
              <a:t>Sean O'Leary, MD</a:t>
            </a:r>
          </a:p>
          <a:p>
            <a:pPr marL="742950" lvl="1" indent="-285750">
              <a:buFont typeface="Arial"/>
              <a:buChar char="•"/>
            </a:pPr>
            <a:r>
              <a:rPr lang="en-US" sz="1600" i="1" dirty="0">
                <a:solidFill>
                  <a:schemeClr val="bg1"/>
                </a:solidFill>
                <a:latin typeface="Poppins Light"/>
                <a:cs typeface="Segoe UI"/>
              </a:rPr>
              <a:t>Merck </a:t>
            </a:r>
          </a:p>
          <a:p>
            <a:pPr marL="742950" lvl="1" indent="-285750">
              <a:buFont typeface="Arial"/>
              <a:buChar char="•"/>
            </a:pPr>
            <a:endParaRPr lang="en-US" sz="1600" dirty="0">
              <a:solidFill>
                <a:schemeClr val="bg1"/>
              </a:solidFill>
              <a:latin typeface="Poppins Light"/>
              <a:cs typeface="Segoe UI"/>
            </a:endParaRPr>
          </a:p>
          <a:p>
            <a:r>
              <a:rPr lang="en-US" sz="1600">
                <a:solidFill>
                  <a:schemeClr val="bg1"/>
                </a:solidFill>
                <a:latin typeface="Poppins Light"/>
                <a:cs typeface="Segoe UI"/>
              </a:rPr>
              <a:t>All other presenters, planners, or anyone in a position to control the content of this continuing medical education </a:t>
            </a:r>
            <a:r>
              <a:rPr lang="en-US" sz="1600" dirty="0">
                <a:solidFill>
                  <a:schemeClr val="bg1"/>
                </a:solidFill>
                <a:latin typeface="Poppins Light"/>
                <a:cs typeface="Segoe UI"/>
              </a:rPr>
              <a:t>activity have indicated that neither they nor their spouse/legally recognized domestic partner has any financial relationships with commercial interests related to the content of this activity.  </a:t>
            </a:r>
            <a:endParaRPr lang="en-US" sz="1600">
              <a:solidFill>
                <a:schemeClr val="bg1"/>
              </a:solidFill>
              <a:latin typeface="Poppins Light"/>
              <a:cs typeface="Calibri"/>
            </a:endParaRPr>
          </a:p>
          <a:p>
            <a:pPr algn="l" rtl="0" fontAlgn="base"/>
            <a:r>
              <a:rPr lang="en-US" sz="1600" b="0" i="0" u="none" strike="noStrike" dirty="0">
                <a:solidFill>
                  <a:schemeClr val="bg1"/>
                </a:solidFill>
                <a:effectLst/>
                <a:latin typeface="Poppins"/>
                <a:cs typeface="Poppins"/>
              </a:rPr>
              <a:t>  </a:t>
            </a:r>
            <a:r>
              <a:rPr lang="en-US" sz="1600" b="0" i="0" dirty="0">
                <a:solidFill>
                  <a:schemeClr val="bg1"/>
                </a:solidFill>
                <a:effectLst/>
                <a:latin typeface="Poppins"/>
                <a:cs typeface="Poppins"/>
              </a:rPr>
              <a:t>​</a:t>
            </a:r>
          </a:p>
          <a:p>
            <a:pPr algn="l" rtl="0" fontAlgn="base"/>
            <a:r>
              <a:rPr lang="en-US" sz="1800" b="0" i="0" dirty="0">
                <a:solidFill>
                  <a:srgbClr val="D4D3D6"/>
                </a:solidFill>
                <a:effectLst/>
                <a:latin typeface="Poppins" panose="00000500000000000000" pitchFamily="2" charset="0"/>
                <a:cs typeface="Poppins" panose="00000500000000000000" pitchFamily="2" charset="0"/>
              </a:rPr>
              <a:t>​</a:t>
            </a:r>
            <a:endParaRPr lang="en-US" b="0" i="0" dirty="0">
              <a:solidFill>
                <a:srgbClr val="D4D3D6"/>
              </a:solidFill>
              <a:effectLst/>
              <a:latin typeface="Poppins" panose="00000500000000000000" pitchFamily="2" charset="0"/>
              <a:cs typeface="Poppins" panose="00000500000000000000" pitchFamily="2" charset="0"/>
            </a:endParaRPr>
          </a:p>
          <a:p>
            <a:endParaRPr lang="en-US" dirty="0"/>
          </a:p>
        </p:txBody>
      </p:sp>
    </p:spTree>
    <p:extLst>
      <p:ext uri="{BB962C8B-B14F-4D97-AF65-F5344CB8AC3E}">
        <p14:creationId xmlns:p14="http://schemas.microsoft.com/office/powerpoint/2010/main" val="212149738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6B16412-F323-237A-5CDE-3782E1075748}"/>
              </a:ext>
            </a:extLst>
          </p:cNvPr>
          <p:cNvSpPr>
            <a:spLocks noGrp="1"/>
          </p:cNvSpPr>
          <p:nvPr>
            <p:ph type="body" sz="quarter" idx="13"/>
          </p:nvPr>
        </p:nvSpPr>
        <p:spPr>
          <a:xfrm>
            <a:off x="133351" y="4933951"/>
            <a:ext cx="4288178" cy="904874"/>
          </a:xfrm>
        </p:spPr>
        <p:txBody>
          <a:bodyPr/>
          <a:lstStyle/>
          <a:p>
            <a:r>
              <a:rPr lang="en-US" sz="1500" b="1" dirty="0"/>
              <a:t>Sandy Hartman</a:t>
            </a:r>
          </a:p>
          <a:p>
            <a:pPr>
              <a:spcBef>
                <a:spcPts val="0"/>
              </a:spcBef>
            </a:pPr>
            <a:endParaRPr lang="en-US" sz="1500" dirty="0"/>
          </a:p>
          <a:p>
            <a:pPr>
              <a:spcBef>
                <a:spcPts val="0"/>
              </a:spcBef>
            </a:pPr>
            <a:r>
              <a:rPr lang="en-US" sz="1200" dirty="0"/>
              <a:t>Associate Director, Community Partnerships</a:t>
            </a:r>
          </a:p>
          <a:p>
            <a:pPr>
              <a:spcBef>
                <a:spcPts val="0"/>
              </a:spcBef>
            </a:pPr>
            <a:r>
              <a:rPr lang="en-US" sz="1200" dirty="0"/>
              <a:t>American Cancer Society</a:t>
            </a:r>
          </a:p>
        </p:txBody>
      </p:sp>
      <p:sp>
        <p:nvSpPr>
          <p:cNvPr id="13" name="Text Placeholder 4">
            <a:extLst>
              <a:ext uri="{FF2B5EF4-FFF2-40B4-BE49-F238E27FC236}">
                <a16:creationId xmlns:a16="http://schemas.microsoft.com/office/drawing/2014/main" id="{1B1640D4-E1A1-D1DE-60BF-DFE38F4138CC}"/>
              </a:ext>
            </a:extLst>
          </p:cNvPr>
          <p:cNvSpPr>
            <a:spLocks noGrp="1"/>
          </p:cNvSpPr>
          <p:nvPr>
            <p:ph type="body" sz="quarter" idx="14"/>
          </p:nvPr>
        </p:nvSpPr>
        <p:spPr>
          <a:xfrm>
            <a:off x="6627283" y="2359793"/>
            <a:ext cx="3223685" cy="731520"/>
          </a:xfrm>
        </p:spPr>
        <p:txBody>
          <a:bodyPr/>
          <a:lstStyle/>
          <a:p>
            <a:pPr algn="ctr"/>
            <a:r>
              <a:rPr lang="en-US" sz="4400" b="1" dirty="0"/>
              <a:t>Session 0:</a:t>
            </a:r>
          </a:p>
        </p:txBody>
      </p:sp>
      <p:sp>
        <p:nvSpPr>
          <p:cNvPr id="14" name="Title 2">
            <a:extLst>
              <a:ext uri="{FF2B5EF4-FFF2-40B4-BE49-F238E27FC236}">
                <a16:creationId xmlns:a16="http://schemas.microsoft.com/office/drawing/2014/main" id="{52A17105-7BA2-EA75-D9B5-3EAF09D072DB}"/>
              </a:ext>
            </a:extLst>
          </p:cNvPr>
          <p:cNvSpPr txBox="1">
            <a:spLocks/>
          </p:cNvSpPr>
          <p:nvPr/>
        </p:nvSpPr>
        <p:spPr>
          <a:xfrm>
            <a:off x="4164777" y="3197341"/>
            <a:ext cx="8409955" cy="2387600"/>
          </a:xfrm>
          <a:prstGeom prst="rect">
            <a:avLst/>
          </a:prstGeom>
        </p:spPr>
        <p:txBody>
          <a:bodyPr/>
          <a:lstStyle>
            <a:lvl1pPr algn="l" defTabSz="914400" rtl="0" eaLnBrk="1" latinLnBrk="0" hangingPunct="1">
              <a:lnSpc>
                <a:spcPct val="90000"/>
              </a:lnSpc>
              <a:spcBef>
                <a:spcPct val="0"/>
              </a:spcBef>
              <a:buNone/>
              <a:defRPr sz="4400" b="1" kern="1200">
                <a:solidFill>
                  <a:srgbClr val="2746F8"/>
                </a:solidFill>
                <a:latin typeface="Poppins" pitchFamily="2" charset="77"/>
                <a:ea typeface="+mj-ea"/>
                <a:cs typeface="Poppins" pitchFamily="2" charset="77"/>
              </a:defRPr>
            </a:lvl1pPr>
          </a:lstStyle>
          <a:p>
            <a:pPr algn="ctr"/>
            <a:r>
              <a:rPr lang="en-US" b="0" dirty="0"/>
              <a:t>Agenda &amp; Introductions</a:t>
            </a:r>
          </a:p>
        </p:txBody>
      </p:sp>
      <p:pic>
        <p:nvPicPr>
          <p:cNvPr id="2" name="Picture 1">
            <a:extLst>
              <a:ext uri="{FF2B5EF4-FFF2-40B4-BE49-F238E27FC236}">
                <a16:creationId xmlns:a16="http://schemas.microsoft.com/office/drawing/2014/main" id="{ECBBC0A1-B86E-8F68-061E-7E1581179EF6}"/>
              </a:ext>
            </a:extLst>
          </p:cNvPr>
          <p:cNvPicPr>
            <a:picLocks noChangeAspect="1"/>
          </p:cNvPicPr>
          <p:nvPr/>
        </p:nvPicPr>
        <p:blipFill>
          <a:blip r:embed="rId3"/>
          <a:stretch>
            <a:fillRect/>
          </a:stretch>
        </p:blipFill>
        <p:spPr>
          <a:xfrm>
            <a:off x="9458204" y="345378"/>
            <a:ext cx="2521415" cy="1162788"/>
          </a:xfrm>
          <a:prstGeom prst="rect">
            <a:avLst/>
          </a:prstGeom>
        </p:spPr>
      </p:pic>
      <p:pic>
        <p:nvPicPr>
          <p:cNvPr id="9" name="Picture 8">
            <a:extLst>
              <a:ext uri="{FF2B5EF4-FFF2-40B4-BE49-F238E27FC236}">
                <a16:creationId xmlns:a16="http://schemas.microsoft.com/office/drawing/2014/main" id="{0BB1D843-8F38-8FBC-A9FD-97F8D7DCBCEC}"/>
              </a:ext>
            </a:extLst>
          </p:cNvPr>
          <p:cNvPicPr>
            <a:picLocks noChangeAspect="1"/>
          </p:cNvPicPr>
          <p:nvPr/>
        </p:nvPicPr>
        <p:blipFill>
          <a:blip r:embed="rId4"/>
          <a:stretch>
            <a:fillRect/>
          </a:stretch>
        </p:blipFill>
        <p:spPr>
          <a:xfrm>
            <a:off x="427821" y="1092762"/>
            <a:ext cx="2153333" cy="3507226"/>
          </a:xfrm>
          <a:prstGeom prst="rect">
            <a:avLst/>
          </a:prstGeom>
        </p:spPr>
      </p:pic>
      <p:pic>
        <p:nvPicPr>
          <p:cNvPr id="11" name="Picture 10">
            <a:extLst>
              <a:ext uri="{FF2B5EF4-FFF2-40B4-BE49-F238E27FC236}">
                <a16:creationId xmlns:a16="http://schemas.microsoft.com/office/drawing/2014/main" id="{54EC22C3-FAF6-8256-0D21-E75710AEB6B7}"/>
              </a:ext>
            </a:extLst>
          </p:cNvPr>
          <p:cNvPicPr>
            <a:picLocks noChangeAspect="1"/>
          </p:cNvPicPr>
          <p:nvPr/>
        </p:nvPicPr>
        <p:blipFill rotWithShape="1">
          <a:blip r:embed="rId5"/>
          <a:srcRect b="15446"/>
          <a:stretch/>
        </p:blipFill>
        <p:spPr>
          <a:xfrm>
            <a:off x="7770473" y="5584941"/>
            <a:ext cx="4131249" cy="1207274"/>
          </a:xfrm>
          <a:prstGeom prst="rect">
            <a:avLst/>
          </a:prstGeom>
        </p:spPr>
      </p:pic>
    </p:spTree>
    <p:extLst>
      <p:ext uri="{BB962C8B-B14F-4D97-AF65-F5344CB8AC3E}">
        <p14:creationId xmlns:p14="http://schemas.microsoft.com/office/powerpoint/2010/main" val="164082003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3">
            <a:extLst>
              <a:ext uri="{FF2B5EF4-FFF2-40B4-BE49-F238E27FC236}">
                <a16:creationId xmlns:a16="http://schemas.microsoft.com/office/drawing/2014/main" id="{828301D0-05DC-7650-7AA7-AC12F22B23A4}"/>
              </a:ext>
            </a:extLst>
          </p:cNvPr>
          <p:cNvSpPr txBox="1">
            <a:spLocks/>
          </p:cNvSpPr>
          <p:nvPr/>
        </p:nvSpPr>
        <p:spPr>
          <a:xfrm>
            <a:off x="11507724" y="6554428"/>
            <a:ext cx="531876" cy="123111"/>
          </a:xfrm>
          <a:prstGeom prst="rect">
            <a:avLst/>
          </a:prstGeom>
        </p:spPr>
        <p:txBody>
          <a:bodyPr wrap="square" lIns="0" tIns="0" rIns="0" bIns="0">
            <a:spAutoFit/>
          </a:bodyPr>
          <a:lstStyle>
            <a:defPPr>
              <a:defRPr lang="en-US"/>
            </a:defPPr>
            <a:lvl1pPr marL="0" algn="r" defTabSz="457200" rtl="0" eaLnBrk="1" latinLnBrk="0" hangingPunct="1">
              <a:defRPr sz="800" kern="1200" baseline="0">
                <a:solidFill>
                  <a:schemeClr val="tx1"/>
                </a:solidFill>
                <a:latin typeface="Poppins" pitchFamily="2" charset="77"/>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9091AC62-753B-3240-A76B-ED140B7F97AA}" type="slidenum">
              <a:rPr kumimoji="0" lang="en-US" sz="800" b="0" i="0" u="none" strike="noStrike" kern="1200" cap="none" spc="0" normalizeH="0" baseline="0" noProof="0" smtClean="0">
                <a:ln>
                  <a:noFill/>
                </a:ln>
                <a:solidFill>
                  <a:prstClr val="black"/>
                </a:solidFill>
                <a:effectLst/>
                <a:uLnTx/>
                <a:uFillTx/>
                <a:latin typeface="Poppins" pitchFamily="2" charset="77"/>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en-US" sz="800" b="0" i="0" u="none" strike="noStrike" kern="1200" cap="none" spc="0" normalizeH="0" baseline="0" noProof="0">
              <a:ln>
                <a:noFill/>
              </a:ln>
              <a:solidFill>
                <a:prstClr val="black"/>
              </a:solidFill>
              <a:effectLst/>
              <a:uLnTx/>
              <a:uFillTx/>
              <a:latin typeface="Poppins" pitchFamily="2" charset="77"/>
              <a:ea typeface="+mn-ea"/>
              <a:cs typeface="+mn-cs"/>
            </a:endParaRPr>
          </a:p>
        </p:txBody>
      </p:sp>
      <p:sp>
        <p:nvSpPr>
          <p:cNvPr id="4" name="TextBox 3">
            <a:extLst>
              <a:ext uri="{FF2B5EF4-FFF2-40B4-BE49-F238E27FC236}">
                <a16:creationId xmlns:a16="http://schemas.microsoft.com/office/drawing/2014/main" id="{AE6EAFEF-1136-C216-908F-F7259E3E3161}"/>
              </a:ext>
            </a:extLst>
          </p:cNvPr>
          <p:cNvSpPr txBox="1"/>
          <p:nvPr/>
        </p:nvSpPr>
        <p:spPr>
          <a:xfrm>
            <a:off x="441254" y="1544431"/>
            <a:ext cx="516174" cy="646331"/>
          </a:xfrm>
          <a:prstGeom prst="rect">
            <a:avLst/>
          </a:prstGeom>
          <a:noFill/>
        </p:spPr>
        <p:txBody>
          <a:bodyPr wrap="square" rtlCol="0">
            <a:spAutoFit/>
          </a:bodyPr>
          <a:lstStyle/>
          <a:p>
            <a:r>
              <a:rPr lang="en-US" sz="3600">
                <a:solidFill>
                  <a:srgbClr val="2746F8"/>
                </a:solidFill>
                <a:latin typeface="Poppins Light" pitchFamily="2" charset="77"/>
                <a:cs typeface="Poppins Light" pitchFamily="2" charset="77"/>
              </a:rPr>
              <a:t>1</a:t>
            </a:r>
          </a:p>
        </p:txBody>
      </p:sp>
      <p:sp>
        <p:nvSpPr>
          <p:cNvPr id="5" name="TextBox 4">
            <a:extLst>
              <a:ext uri="{FF2B5EF4-FFF2-40B4-BE49-F238E27FC236}">
                <a16:creationId xmlns:a16="http://schemas.microsoft.com/office/drawing/2014/main" id="{4FB5A097-0B9B-2A25-7759-FB8A5B7FA41C}"/>
              </a:ext>
            </a:extLst>
          </p:cNvPr>
          <p:cNvSpPr txBox="1"/>
          <p:nvPr/>
        </p:nvSpPr>
        <p:spPr>
          <a:xfrm>
            <a:off x="441254" y="2494000"/>
            <a:ext cx="516174" cy="646331"/>
          </a:xfrm>
          <a:prstGeom prst="rect">
            <a:avLst/>
          </a:prstGeom>
          <a:noFill/>
        </p:spPr>
        <p:txBody>
          <a:bodyPr wrap="square" rtlCol="0">
            <a:spAutoFit/>
          </a:bodyPr>
          <a:lstStyle/>
          <a:p>
            <a:r>
              <a:rPr lang="en-US" sz="3600">
                <a:solidFill>
                  <a:srgbClr val="2746F8"/>
                </a:solidFill>
                <a:latin typeface="Poppins Light" pitchFamily="2" charset="77"/>
                <a:cs typeface="Poppins Light" pitchFamily="2" charset="77"/>
              </a:rPr>
              <a:t>2</a:t>
            </a:r>
          </a:p>
        </p:txBody>
      </p:sp>
      <p:sp>
        <p:nvSpPr>
          <p:cNvPr id="6" name="TextBox 5">
            <a:extLst>
              <a:ext uri="{FF2B5EF4-FFF2-40B4-BE49-F238E27FC236}">
                <a16:creationId xmlns:a16="http://schemas.microsoft.com/office/drawing/2014/main" id="{06308899-144B-B5B6-38D2-453FC6A8EED0}"/>
              </a:ext>
            </a:extLst>
          </p:cNvPr>
          <p:cNvSpPr txBox="1"/>
          <p:nvPr/>
        </p:nvSpPr>
        <p:spPr>
          <a:xfrm>
            <a:off x="441254" y="3413035"/>
            <a:ext cx="516174" cy="646331"/>
          </a:xfrm>
          <a:prstGeom prst="rect">
            <a:avLst/>
          </a:prstGeom>
          <a:noFill/>
        </p:spPr>
        <p:txBody>
          <a:bodyPr wrap="square" rtlCol="0">
            <a:spAutoFit/>
          </a:bodyPr>
          <a:lstStyle/>
          <a:p>
            <a:r>
              <a:rPr lang="en-US" sz="3600">
                <a:solidFill>
                  <a:srgbClr val="2746F8"/>
                </a:solidFill>
                <a:latin typeface="Poppins Light" pitchFamily="2" charset="77"/>
                <a:cs typeface="Poppins Light" pitchFamily="2" charset="77"/>
              </a:rPr>
              <a:t>3</a:t>
            </a:r>
          </a:p>
        </p:txBody>
      </p:sp>
      <p:sp>
        <p:nvSpPr>
          <p:cNvPr id="7" name="TextBox 6">
            <a:extLst>
              <a:ext uri="{FF2B5EF4-FFF2-40B4-BE49-F238E27FC236}">
                <a16:creationId xmlns:a16="http://schemas.microsoft.com/office/drawing/2014/main" id="{85666E06-8A0A-2C80-1832-E98AFF11ACD9}"/>
              </a:ext>
            </a:extLst>
          </p:cNvPr>
          <p:cNvSpPr txBox="1"/>
          <p:nvPr/>
        </p:nvSpPr>
        <p:spPr>
          <a:xfrm>
            <a:off x="440621" y="4299894"/>
            <a:ext cx="516174" cy="646331"/>
          </a:xfrm>
          <a:prstGeom prst="rect">
            <a:avLst/>
          </a:prstGeom>
          <a:noFill/>
        </p:spPr>
        <p:txBody>
          <a:bodyPr wrap="square" rtlCol="0">
            <a:spAutoFit/>
          </a:bodyPr>
          <a:lstStyle/>
          <a:p>
            <a:r>
              <a:rPr lang="en-US" sz="3600">
                <a:solidFill>
                  <a:srgbClr val="2746F8"/>
                </a:solidFill>
                <a:latin typeface="Poppins Light" pitchFamily="2" charset="77"/>
                <a:cs typeface="Poppins Light" pitchFamily="2" charset="77"/>
              </a:rPr>
              <a:t>4</a:t>
            </a:r>
          </a:p>
        </p:txBody>
      </p:sp>
      <p:sp>
        <p:nvSpPr>
          <p:cNvPr id="8" name="TextBox 7">
            <a:extLst>
              <a:ext uri="{FF2B5EF4-FFF2-40B4-BE49-F238E27FC236}">
                <a16:creationId xmlns:a16="http://schemas.microsoft.com/office/drawing/2014/main" id="{8139EF8B-2D18-F95F-2348-5B8876BF6E21}"/>
              </a:ext>
            </a:extLst>
          </p:cNvPr>
          <p:cNvSpPr txBox="1"/>
          <p:nvPr/>
        </p:nvSpPr>
        <p:spPr>
          <a:xfrm>
            <a:off x="956795" y="1689482"/>
            <a:ext cx="4800047" cy="615553"/>
          </a:xfrm>
          <a:prstGeom prst="rect">
            <a:avLst/>
          </a:prstGeom>
          <a:noFill/>
        </p:spPr>
        <p:txBody>
          <a:bodyPr wrap="square" lIns="91440" tIns="45720" rIns="91440" bIns="45720" rtlCol="0" anchor="t">
            <a:spAutoFit/>
          </a:bodyPr>
          <a:lstStyle/>
          <a:p>
            <a:r>
              <a:rPr lang="en-US" b="1" dirty="0">
                <a:solidFill>
                  <a:srgbClr val="FF0000"/>
                </a:solidFill>
                <a:latin typeface="Poppins"/>
                <a:ea typeface="Source Sans Pro"/>
                <a:cs typeface="Poppins"/>
              </a:rPr>
              <a:t>Welcome &amp; Housekeeping</a:t>
            </a:r>
          </a:p>
          <a:p>
            <a:r>
              <a:rPr lang="en-US" sz="1600" dirty="0">
                <a:latin typeface="Poppins"/>
                <a:ea typeface="Source Sans Pro"/>
                <a:cs typeface="Poppins"/>
              </a:rPr>
              <a:t>5 minutes</a:t>
            </a:r>
          </a:p>
        </p:txBody>
      </p:sp>
      <p:sp>
        <p:nvSpPr>
          <p:cNvPr id="9" name="TextBox 8">
            <a:extLst>
              <a:ext uri="{FF2B5EF4-FFF2-40B4-BE49-F238E27FC236}">
                <a16:creationId xmlns:a16="http://schemas.microsoft.com/office/drawing/2014/main" id="{460D4129-B88A-2A76-66F6-51C089B4F673}"/>
              </a:ext>
            </a:extLst>
          </p:cNvPr>
          <p:cNvSpPr txBox="1"/>
          <p:nvPr/>
        </p:nvSpPr>
        <p:spPr>
          <a:xfrm>
            <a:off x="902010" y="2547790"/>
            <a:ext cx="4800047" cy="892552"/>
          </a:xfrm>
          <a:prstGeom prst="rect">
            <a:avLst/>
          </a:prstGeom>
          <a:noFill/>
        </p:spPr>
        <p:txBody>
          <a:bodyPr wrap="square" lIns="91440" tIns="45720" rIns="91440" bIns="45720" rtlCol="0" anchor="t">
            <a:spAutoFit/>
          </a:bodyPr>
          <a:lstStyle/>
          <a:p>
            <a:r>
              <a:rPr lang="en-US" b="1" dirty="0">
                <a:solidFill>
                  <a:srgbClr val="FF0000"/>
                </a:solidFill>
                <a:latin typeface="Poppins"/>
                <a:ea typeface="Source Sans Pro"/>
                <a:cs typeface="Poppins"/>
              </a:rPr>
              <a:t>ECHO Subject Matter Expert (SME)  &amp; Support Team Introductions</a:t>
            </a:r>
          </a:p>
          <a:p>
            <a:r>
              <a:rPr lang="en-US" sz="1600" dirty="0">
                <a:latin typeface="Poppins"/>
                <a:ea typeface="Source Sans Pro"/>
                <a:cs typeface="Poppins"/>
              </a:rPr>
              <a:t>10 minutes</a:t>
            </a:r>
            <a:endParaRPr lang="en-US" sz="1400">
              <a:latin typeface="Poppins"/>
              <a:ea typeface="Source Sans Pro"/>
              <a:cs typeface="Poppins"/>
            </a:endParaRPr>
          </a:p>
        </p:txBody>
      </p:sp>
      <p:sp>
        <p:nvSpPr>
          <p:cNvPr id="10" name="TextBox 9">
            <a:extLst>
              <a:ext uri="{FF2B5EF4-FFF2-40B4-BE49-F238E27FC236}">
                <a16:creationId xmlns:a16="http://schemas.microsoft.com/office/drawing/2014/main" id="{8F2D7EC7-565A-C593-B595-FA352AB3DF52}"/>
              </a:ext>
            </a:extLst>
          </p:cNvPr>
          <p:cNvSpPr txBox="1"/>
          <p:nvPr/>
        </p:nvSpPr>
        <p:spPr>
          <a:xfrm>
            <a:off x="915950" y="3589236"/>
            <a:ext cx="4800047" cy="615553"/>
          </a:xfrm>
          <a:prstGeom prst="rect">
            <a:avLst/>
          </a:prstGeom>
          <a:noFill/>
        </p:spPr>
        <p:txBody>
          <a:bodyPr wrap="square" lIns="91440" tIns="45720" rIns="91440" bIns="45720" rtlCol="0" anchor="t">
            <a:spAutoFit/>
          </a:bodyPr>
          <a:lstStyle/>
          <a:p>
            <a:r>
              <a:rPr lang="en-US" b="1" dirty="0">
                <a:solidFill>
                  <a:srgbClr val="FF0000"/>
                </a:solidFill>
                <a:latin typeface="Poppins"/>
                <a:ea typeface="Source Sans Pro"/>
                <a:cs typeface="Poppins"/>
              </a:rPr>
              <a:t>ECHO Participant Introductions</a:t>
            </a:r>
            <a:endParaRPr lang="en-US" sz="2000">
              <a:latin typeface="Poppins"/>
              <a:cs typeface="Poppins"/>
            </a:endParaRPr>
          </a:p>
          <a:p>
            <a:r>
              <a:rPr lang="en-US" sz="1600" dirty="0">
                <a:latin typeface="Poppins"/>
                <a:ea typeface="Source Sans Pro"/>
                <a:cs typeface="Poppins"/>
              </a:rPr>
              <a:t>15 minutes</a:t>
            </a:r>
          </a:p>
        </p:txBody>
      </p:sp>
      <p:sp>
        <p:nvSpPr>
          <p:cNvPr id="11" name="TextBox 10">
            <a:extLst>
              <a:ext uri="{FF2B5EF4-FFF2-40B4-BE49-F238E27FC236}">
                <a16:creationId xmlns:a16="http://schemas.microsoft.com/office/drawing/2014/main" id="{05FE46BA-D8B4-EF2D-94F8-DCDD3D05E0CD}"/>
              </a:ext>
            </a:extLst>
          </p:cNvPr>
          <p:cNvSpPr txBox="1"/>
          <p:nvPr/>
        </p:nvSpPr>
        <p:spPr>
          <a:xfrm>
            <a:off x="902010" y="4353684"/>
            <a:ext cx="4800047" cy="615553"/>
          </a:xfrm>
          <a:prstGeom prst="rect">
            <a:avLst/>
          </a:prstGeom>
          <a:noFill/>
        </p:spPr>
        <p:txBody>
          <a:bodyPr wrap="square" lIns="91440" tIns="45720" rIns="91440" bIns="45720" rtlCol="0" anchor="t">
            <a:spAutoFit/>
          </a:bodyPr>
          <a:lstStyle/>
          <a:p>
            <a:r>
              <a:rPr lang="en-US" b="1" dirty="0">
                <a:solidFill>
                  <a:srgbClr val="FF0000"/>
                </a:solidFill>
                <a:latin typeface="Poppins"/>
                <a:ea typeface="Source Sans Pro"/>
                <a:cs typeface="Poppins"/>
              </a:rPr>
              <a:t>Introduction to the ECHO Model</a:t>
            </a:r>
            <a:endParaRPr lang="en-US">
              <a:solidFill>
                <a:srgbClr val="FF0000"/>
              </a:solidFill>
              <a:latin typeface="Poppins"/>
              <a:ea typeface="Source Sans Pro"/>
              <a:cs typeface="Poppins"/>
            </a:endParaRPr>
          </a:p>
          <a:p>
            <a:r>
              <a:rPr lang="en-US" sz="1600" dirty="0">
                <a:solidFill>
                  <a:srgbClr val="000000"/>
                </a:solidFill>
                <a:latin typeface="Poppins"/>
                <a:ea typeface="Source Sans Pro"/>
                <a:cs typeface="Poppins"/>
              </a:rPr>
              <a:t>15</a:t>
            </a:r>
            <a:r>
              <a:rPr lang="en-US" sz="1600" dirty="0">
                <a:latin typeface="Poppins"/>
                <a:ea typeface="Source Sans Pro"/>
                <a:cs typeface="Poppins"/>
              </a:rPr>
              <a:t> minutes</a:t>
            </a:r>
            <a:endParaRPr lang="en-US" sz="2000" dirty="0">
              <a:latin typeface="Poppins"/>
              <a:ea typeface="Source Sans Pro"/>
              <a:cs typeface="Poppins"/>
            </a:endParaRPr>
          </a:p>
        </p:txBody>
      </p:sp>
      <p:sp>
        <p:nvSpPr>
          <p:cNvPr id="12" name="TextBox 11">
            <a:extLst>
              <a:ext uri="{FF2B5EF4-FFF2-40B4-BE49-F238E27FC236}">
                <a16:creationId xmlns:a16="http://schemas.microsoft.com/office/drawing/2014/main" id="{3BF68805-F428-E8BD-81DA-48E8AEC8F6EE}"/>
              </a:ext>
            </a:extLst>
          </p:cNvPr>
          <p:cNvSpPr txBox="1"/>
          <p:nvPr/>
        </p:nvSpPr>
        <p:spPr>
          <a:xfrm>
            <a:off x="6096633" y="1544431"/>
            <a:ext cx="516174" cy="646331"/>
          </a:xfrm>
          <a:prstGeom prst="rect">
            <a:avLst/>
          </a:prstGeom>
          <a:noFill/>
        </p:spPr>
        <p:txBody>
          <a:bodyPr wrap="square" rtlCol="0">
            <a:spAutoFit/>
          </a:bodyPr>
          <a:lstStyle/>
          <a:p>
            <a:r>
              <a:rPr lang="en-US" sz="3600">
                <a:solidFill>
                  <a:srgbClr val="2746F8"/>
                </a:solidFill>
                <a:latin typeface="Poppins Light" pitchFamily="2" charset="77"/>
                <a:cs typeface="Poppins Light" pitchFamily="2" charset="77"/>
              </a:rPr>
              <a:t>5</a:t>
            </a:r>
          </a:p>
        </p:txBody>
      </p:sp>
      <p:sp>
        <p:nvSpPr>
          <p:cNvPr id="13" name="TextBox 12">
            <a:extLst>
              <a:ext uri="{FF2B5EF4-FFF2-40B4-BE49-F238E27FC236}">
                <a16:creationId xmlns:a16="http://schemas.microsoft.com/office/drawing/2014/main" id="{B6968C87-2D66-17AC-E34A-39161B8C657C}"/>
              </a:ext>
            </a:extLst>
          </p:cNvPr>
          <p:cNvSpPr txBox="1"/>
          <p:nvPr/>
        </p:nvSpPr>
        <p:spPr>
          <a:xfrm>
            <a:off x="6096633" y="2494000"/>
            <a:ext cx="516174" cy="646331"/>
          </a:xfrm>
          <a:prstGeom prst="rect">
            <a:avLst/>
          </a:prstGeom>
          <a:noFill/>
        </p:spPr>
        <p:txBody>
          <a:bodyPr wrap="square" rtlCol="0">
            <a:spAutoFit/>
          </a:bodyPr>
          <a:lstStyle/>
          <a:p>
            <a:r>
              <a:rPr lang="en-US" sz="3600">
                <a:solidFill>
                  <a:srgbClr val="2746F8"/>
                </a:solidFill>
                <a:latin typeface="Poppins Light" pitchFamily="2" charset="77"/>
                <a:cs typeface="Poppins Light" pitchFamily="2" charset="77"/>
              </a:rPr>
              <a:t>6</a:t>
            </a:r>
          </a:p>
        </p:txBody>
      </p:sp>
      <p:sp>
        <p:nvSpPr>
          <p:cNvPr id="16" name="TextBox 15">
            <a:extLst>
              <a:ext uri="{FF2B5EF4-FFF2-40B4-BE49-F238E27FC236}">
                <a16:creationId xmlns:a16="http://schemas.microsoft.com/office/drawing/2014/main" id="{55D4DB4F-8B9B-DA12-0752-F7BB4E5903AB}"/>
              </a:ext>
            </a:extLst>
          </p:cNvPr>
          <p:cNvSpPr txBox="1"/>
          <p:nvPr/>
        </p:nvSpPr>
        <p:spPr>
          <a:xfrm>
            <a:off x="6565699" y="1598221"/>
            <a:ext cx="5315516" cy="646331"/>
          </a:xfrm>
          <a:prstGeom prst="rect">
            <a:avLst/>
          </a:prstGeom>
          <a:noFill/>
        </p:spPr>
        <p:txBody>
          <a:bodyPr wrap="square" lIns="91440" tIns="45720" rIns="91440" bIns="45720" rtlCol="0" anchor="t">
            <a:spAutoFit/>
          </a:bodyPr>
          <a:lstStyle/>
          <a:p>
            <a:r>
              <a:rPr lang="en-US" b="1" dirty="0">
                <a:solidFill>
                  <a:srgbClr val="FF0000"/>
                </a:solidFill>
                <a:latin typeface="Poppins"/>
                <a:ea typeface="Source Sans Pro"/>
                <a:cs typeface="Poppins"/>
              </a:rPr>
              <a:t>Sample Didactic Presentation</a:t>
            </a:r>
            <a:endParaRPr lang="en-US">
              <a:solidFill>
                <a:srgbClr val="FF0000"/>
              </a:solidFill>
              <a:latin typeface="Poppins"/>
              <a:ea typeface="Source Sans Pro" panose="020B0503030403020204" pitchFamily="34" charset="0"/>
              <a:cs typeface="Poppins"/>
            </a:endParaRPr>
          </a:p>
          <a:p>
            <a:r>
              <a:rPr lang="en-US" dirty="0">
                <a:latin typeface="Poppins"/>
                <a:ea typeface="Source Sans Pro"/>
                <a:cs typeface="Poppins"/>
              </a:rPr>
              <a:t>10 minutes</a:t>
            </a:r>
          </a:p>
        </p:txBody>
      </p:sp>
      <p:sp>
        <p:nvSpPr>
          <p:cNvPr id="17" name="TextBox 16">
            <a:extLst>
              <a:ext uri="{FF2B5EF4-FFF2-40B4-BE49-F238E27FC236}">
                <a16:creationId xmlns:a16="http://schemas.microsoft.com/office/drawing/2014/main" id="{FF9EB9A4-89F4-B0A5-FC33-793E3B8FA650}"/>
              </a:ext>
            </a:extLst>
          </p:cNvPr>
          <p:cNvSpPr txBox="1"/>
          <p:nvPr/>
        </p:nvSpPr>
        <p:spPr>
          <a:xfrm>
            <a:off x="6557389" y="2547790"/>
            <a:ext cx="4800047" cy="923330"/>
          </a:xfrm>
          <a:prstGeom prst="rect">
            <a:avLst/>
          </a:prstGeom>
          <a:noFill/>
        </p:spPr>
        <p:txBody>
          <a:bodyPr wrap="square" lIns="91440" tIns="45720" rIns="91440" bIns="45720" rtlCol="0" anchor="t">
            <a:spAutoFit/>
          </a:bodyPr>
          <a:lstStyle/>
          <a:p>
            <a:r>
              <a:rPr lang="en-US" b="1" dirty="0">
                <a:solidFill>
                  <a:srgbClr val="FF0000"/>
                </a:solidFill>
                <a:latin typeface="Poppins"/>
                <a:ea typeface="Source Sans Pro"/>
                <a:cs typeface="Poppins"/>
              </a:rPr>
              <a:t>Sample Case Presentation</a:t>
            </a:r>
            <a:endParaRPr lang="en-US">
              <a:solidFill>
                <a:srgbClr val="FF0000"/>
              </a:solidFill>
              <a:latin typeface="Poppins"/>
              <a:ea typeface="Source Sans Pro" panose="020B0503030403020204" pitchFamily="34" charset="0"/>
              <a:cs typeface="Poppins"/>
            </a:endParaRPr>
          </a:p>
          <a:p>
            <a:r>
              <a:rPr lang="en-US" dirty="0">
                <a:latin typeface="Poppins"/>
                <a:ea typeface="Source Sans Pro"/>
                <a:cs typeface="Poppins"/>
              </a:rPr>
              <a:t>10 minutes</a:t>
            </a:r>
          </a:p>
          <a:p>
            <a:endParaRPr lang="en-US" b="1" dirty="0">
              <a:solidFill>
                <a:srgbClr val="FF0000"/>
              </a:solidFill>
              <a:latin typeface="Source Sans Pro" panose="020B0503030403020204" pitchFamily="34" charset="0"/>
              <a:ea typeface="Source Sans Pro" panose="020B0503030403020204" pitchFamily="34" charset="0"/>
              <a:cs typeface="Poppins" pitchFamily="2" charset="77"/>
            </a:endParaRPr>
          </a:p>
        </p:txBody>
      </p:sp>
      <p:sp>
        <p:nvSpPr>
          <p:cNvPr id="3" name="TextBox 2">
            <a:extLst>
              <a:ext uri="{FF2B5EF4-FFF2-40B4-BE49-F238E27FC236}">
                <a16:creationId xmlns:a16="http://schemas.microsoft.com/office/drawing/2014/main" id="{AA446072-FFB2-EC98-2382-A83EB8F3B0E4}"/>
              </a:ext>
            </a:extLst>
          </p:cNvPr>
          <p:cNvSpPr txBox="1"/>
          <p:nvPr/>
        </p:nvSpPr>
        <p:spPr>
          <a:xfrm>
            <a:off x="228600" y="411132"/>
            <a:ext cx="8325144" cy="504241"/>
          </a:xfrm>
          <a:prstGeom prst="rect">
            <a:avLst/>
          </a:prstGeom>
          <a:noFill/>
        </p:spPr>
        <p:txBody>
          <a:bodyPr wrap="square" lIns="0" tIns="0" rIns="0" bIns="0" rtlCol="0" anchor="t">
            <a:spAutoFit/>
          </a:bodyPr>
          <a:lstStyle/>
          <a:p>
            <a:pPr>
              <a:lnSpc>
                <a:spcPts val="3600"/>
              </a:lnSpc>
            </a:pPr>
            <a:r>
              <a:rPr lang="en-US" sz="4400" b="1" dirty="0">
                <a:solidFill>
                  <a:srgbClr val="2746F8"/>
                </a:solidFill>
                <a:latin typeface="Poppins" pitchFamily="2" charset="77"/>
                <a:cs typeface="Poppins" pitchFamily="2" charset="77"/>
              </a:rPr>
              <a:t>Today’s Agenda</a:t>
            </a:r>
          </a:p>
        </p:txBody>
      </p:sp>
      <p:sp>
        <p:nvSpPr>
          <p:cNvPr id="18" name="TextBox 17">
            <a:extLst>
              <a:ext uri="{FF2B5EF4-FFF2-40B4-BE49-F238E27FC236}">
                <a16:creationId xmlns:a16="http://schemas.microsoft.com/office/drawing/2014/main" id="{EFDE3457-B016-03E1-5C74-FFD82A94797E}"/>
              </a:ext>
            </a:extLst>
          </p:cNvPr>
          <p:cNvSpPr txBox="1"/>
          <p:nvPr/>
        </p:nvSpPr>
        <p:spPr>
          <a:xfrm>
            <a:off x="6141457" y="3468911"/>
            <a:ext cx="516174" cy="646331"/>
          </a:xfrm>
          <a:prstGeom prst="rect">
            <a:avLst/>
          </a:prstGeom>
          <a:noFill/>
        </p:spPr>
        <p:txBody>
          <a:bodyPr wrap="square" lIns="91440" tIns="45720" rIns="91440" bIns="45720" rtlCol="0" anchor="t">
            <a:spAutoFit/>
          </a:bodyPr>
          <a:lstStyle/>
          <a:p>
            <a:r>
              <a:rPr lang="en-US" sz="3600" dirty="0">
                <a:solidFill>
                  <a:srgbClr val="2746F8"/>
                </a:solidFill>
                <a:latin typeface="Poppins Light"/>
                <a:cs typeface="Poppins Light"/>
              </a:rPr>
              <a:t>7</a:t>
            </a:r>
            <a:endParaRPr lang="en-US" sz="3600" dirty="0">
              <a:solidFill>
                <a:srgbClr val="2746F8"/>
              </a:solidFill>
              <a:latin typeface="Poppins Light" pitchFamily="2" charset="77"/>
              <a:cs typeface="Poppins Light" pitchFamily="2" charset="77"/>
            </a:endParaRPr>
          </a:p>
        </p:txBody>
      </p:sp>
      <p:sp>
        <p:nvSpPr>
          <p:cNvPr id="19" name="TextBox 18">
            <a:extLst>
              <a:ext uri="{FF2B5EF4-FFF2-40B4-BE49-F238E27FC236}">
                <a16:creationId xmlns:a16="http://schemas.microsoft.com/office/drawing/2014/main" id="{6E4C1A22-DEAB-2A0E-8123-B4A461953A58}"/>
              </a:ext>
            </a:extLst>
          </p:cNvPr>
          <p:cNvSpPr txBox="1"/>
          <p:nvPr/>
        </p:nvSpPr>
        <p:spPr>
          <a:xfrm>
            <a:off x="6565699" y="3542492"/>
            <a:ext cx="4800047" cy="923330"/>
          </a:xfrm>
          <a:prstGeom prst="rect">
            <a:avLst/>
          </a:prstGeom>
          <a:noFill/>
        </p:spPr>
        <p:txBody>
          <a:bodyPr wrap="square" lIns="91440" tIns="45720" rIns="91440" bIns="45720" rtlCol="0" anchor="t">
            <a:spAutoFit/>
          </a:bodyPr>
          <a:lstStyle/>
          <a:p>
            <a:r>
              <a:rPr lang="en-US" b="1" dirty="0">
                <a:solidFill>
                  <a:srgbClr val="FF0000"/>
                </a:solidFill>
                <a:latin typeface="Poppins"/>
                <a:ea typeface="Source Sans Pro"/>
                <a:cs typeface="Poppins"/>
              </a:rPr>
              <a:t>Q&amp;A &amp; Wrap up </a:t>
            </a:r>
            <a:endParaRPr lang="en-US">
              <a:solidFill>
                <a:srgbClr val="FF0000"/>
              </a:solidFill>
              <a:latin typeface="Poppins"/>
              <a:ea typeface="Source Sans Pro" panose="020B0503030403020204" pitchFamily="34" charset="0"/>
              <a:cs typeface="Poppins"/>
            </a:endParaRPr>
          </a:p>
          <a:p>
            <a:r>
              <a:rPr lang="en-US" dirty="0">
                <a:latin typeface="Poppins"/>
                <a:ea typeface="Source Sans Pro"/>
                <a:cs typeface="Poppins"/>
              </a:rPr>
              <a:t>10 minutes</a:t>
            </a:r>
          </a:p>
          <a:p>
            <a:endParaRPr lang="en-US" b="1" dirty="0">
              <a:solidFill>
                <a:srgbClr val="FF0000"/>
              </a:solidFill>
              <a:latin typeface="Source Sans Pro" panose="020B0503030403020204" pitchFamily="34" charset="0"/>
              <a:ea typeface="Source Sans Pro" panose="020B0503030403020204" pitchFamily="34" charset="0"/>
              <a:cs typeface="Poppins" pitchFamily="2" charset="77"/>
            </a:endParaRPr>
          </a:p>
        </p:txBody>
      </p:sp>
      <p:pic>
        <p:nvPicPr>
          <p:cNvPr id="14" name="Picture 13">
            <a:extLst>
              <a:ext uri="{FF2B5EF4-FFF2-40B4-BE49-F238E27FC236}">
                <a16:creationId xmlns:a16="http://schemas.microsoft.com/office/drawing/2014/main" id="{8A24C8B8-906B-AE14-3C5E-65F9F67DCA76}"/>
              </a:ext>
            </a:extLst>
          </p:cNvPr>
          <p:cNvPicPr>
            <a:picLocks noChangeAspect="1"/>
          </p:cNvPicPr>
          <p:nvPr/>
        </p:nvPicPr>
        <p:blipFill>
          <a:blip r:embed="rId3"/>
          <a:stretch>
            <a:fillRect/>
          </a:stretch>
        </p:blipFill>
        <p:spPr>
          <a:xfrm>
            <a:off x="9571551" y="318465"/>
            <a:ext cx="2468049" cy="1135422"/>
          </a:xfrm>
          <a:prstGeom prst="rect">
            <a:avLst/>
          </a:prstGeom>
        </p:spPr>
      </p:pic>
      <p:pic>
        <p:nvPicPr>
          <p:cNvPr id="23" name="Picture 22">
            <a:extLst>
              <a:ext uri="{FF2B5EF4-FFF2-40B4-BE49-F238E27FC236}">
                <a16:creationId xmlns:a16="http://schemas.microsoft.com/office/drawing/2014/main" id="{B5690738-9900-87D7-8BDF-EBADC36F3031}"/>
              </a:ext>
            </a:extLst>
          </p:cNvPr>
          <p:cNvPicPr>
            <a:picLocks noChangeAspect="1"/>
          </p:cNvPicPr>
          <p:nvPr/>
        </p:nvPicPr>
        <p:blipFill>
          <a:blip r:embed="rId4"/>
          <a:stretch>
            <a:fillRect/>
          </a:stretch>
        </p:blipFill>
        <p:spPr>
          <a:xfrm>
            <a:off x="7747769" y="5650887"/>
            <a:ext cx="4133446" cy="1207113"/>
          </a:xfrm>
          <a:prstGeom prst="rect">
            <a:avLst/>
          </a:prstGeom>
        </p:spPr>
      </p:pic>
    </p:spTree>
    <p:extLst>
      <p:ext uri="{BB962C8B-B14F-4D97-AF65-F5344CB8AC3E}">
        <p14:creationId xmlns:p14="http://schemas.microsoft.com/office/powerpoint/2010/main" val="378694750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Slide Number Placeholder 3">
            <a:extLst>
              <a:ext uri="{FF2B5EF4-FFF2-40B4-BE49-F238E27FC236}">
                <a16:creationId xmlns:a16="http://schemas.microsoft.com/office/drawing/2014/main" id="{B7A2EC26-B507-1538-99C1-E7592B1A8D42}"/>
              </a:ext>
            </a:extLst>
          </p:cNvPr>
          <p:cNvSpPr txBox="1">
            <a:spLocks/>
          </p:cNvSpPr>
          <p:nvPr/>
        </p:nvSpPr>
        <p:spPr>
          <a:xfrm>
            <a:off x="11507724" y="6554428"/>
            <a:ext cx="531876" cy="123111"/>
          </a:xfrm>
          <a:prstGeom prst="rect">
            <a:avLst/>
          </a:prstGeom>
        </p:spPr>
        <p:txBody>
          <a:bodyPr wrap="square" lIns="0" tIns="0" rIns="0" bIns="0">
            <a:spAutoFit/>
          </a:bodyPr>
          <a:lstStyle>
            <a:defPPr>
              <a:defRPr lang="en-US"/>
            </a:defPPr>
            <a:lvl1pPr marL="0" algn="r" defTabSz="457200" rtl="0" eaLnBrk="1" latinLnBrk="0" hangingPunct="1">
              <a:defRPr sz="800" kern="1200" baseline="0">
                <a:solidFill>
                  <a:schemeClr val="tx1"/>
                </a:solidFill>
                <a:latin typeface="Poppins" pitchFamily="2" charset="77"/>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9091AC62-753B-3240-A76B-ED140B7F97AA}" type="slidenum">
              <a:rPr kumimoji="0" lang="en-US" sz="800" b="0" i="0" u="none" strike="noStrike" kern="1200" cap="none" spc="0" normalizeH="0" baseline="0" noProof="0" dirty="0" smtClean="0">
                <a:ln>
                  <a:noFill/>
                </a:ln>
                <a:solidFill>
                  <a:prstClr val="black"/>
                </a:solidFill>
                <a:effectLst/>
                <a:uLnTx/>
                <a:uFillTx/>
                <a:latin typeface="Poppins" pitchFamily="2" charset="77"/>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en-US" sz="800" b="0" i="0" u="none" strike="noStrike" kern="1200" cap="none" spc="0" normalizeH="0" baseline="0" noProof="0" dirty="0">
              <a:ln>
                <a:noFill/>
              </a:ln>
              <a:solidFill>
                <a:prstClr val="black"/>
              </a:solidFill>
              <a:effectLst/>
              <a:uLnTx/>
              <a:uFillTx/>
              <a:latin typeface="Poppins" pitchFamily="2" charset="77"/>
              <a:ea typeface="+mn-ea"/>
              <a:cs typeface="+mn-cs"/>
            </a:endParaRPr>
          </a:p>
        </p:txBody>
      </p:sp>
      <p:sp>
        <p:nvSpPr>
          <p:cNvPr id="20" name="Rectangle 19">
            <a:extLst>
              <a:ext uri="{FF2B5EF4-FFF2-40B4-BE49-F238E27FC236}">
                <a16:creationId xmlns:a16="http://schemas.microsoft.com/office/drawing/2014/main" id="{97EA836B-9011-883B-BF80-63DE6235A3B3}"/>
              </a:ext>
            </a:extLst>
          </p:cNvPr>
          <p:cNvSpPr/>
          <p:nvPr/>
        </p:nvSpPr>
        <p:spPr>
          <a:xfrm>
            <a:off x="3880884" y="3376875"/>
            <a:ext cx="8074049" cy="902241"/>
          </a:xfrm>
          <a:prstGeom prst="rect">
            <a:avLst/>
          </a:prstGeom>
          <a:solidFill>
            <a:srgbClr val="2746F8">
              <a:alpha val="1529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746F8"/>
              </a:solidFill>
            </a:endParaRPr>
          </a:p>
        </p:txBody>
      </p:sp>
      <p:sp>
        <p:nvSpPr>
          <p:cNvPr id="21" name="Rectangle 20">
            <a:extLst>
              <a:ext uri="{FF2B5EF4-FFF2-40B4-BE49-F238E27FC236}">
                <a16:creationId xmlns:a16="http://schemas.microsoft.com/office/drawing/2014/main" id="{70FF51BD-1F91-4DD8-93DF-E5855BCF71BF}"/>
              </a:ext>
            </a:extLst>
          </p:cNvPr>
          <p:cNvSpPr/>
          <p:nvPr/>
        </p:nvSpPr>
        <p:spPr>
          <a:xfrm>
            <a:off x="3880884" y="5351894"/>
            <a:ext cx="8074049" cy="902241"/>
          </a:xfrm>
          <a:prstGeom prst="rect">
            <a:avLst/>
          </a:prstGeom>
          <a:solidFill>
            <a:srgbClr val="2746F8">
              <a:alpha val="1529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746F8"/>
              </a:solidFill>
            </a:endParaRPr>
          </a:p>
        </p:txBody>
      </p:sp>
      <p:sp>
        <p:nvSpPr>
          <p:cNvPr id="22" name="Rectangle 21">
            <a:extLst>
              <a:ext uri="{FF2B5EF4-FFF2-40B4-BE49-F238E27FC236}">
                <a16:creationId xmlns:a16="http://schemas.microsoft.com/office/drawing/2014/main" id="{29B95C27-E5C0-3B41-142E-76B99969D13E}"/>
              </a:ext>
            </a:extLst>
          </p:cNvPr>
          <p:cNvSpPr/>
          <p:nvPr/>
        </p:nvSpPr>
        <p:spPr>
          <a:xfrm>
            <a:off x="3880884" y="1409962"/>
            <a:ext cx="8074049" cy="902241"/>
          </a:xfrm>
          <a:prstGeom prst="rect">
            <a:avLst/>
          </a:prstGeom>
          <a:solidFill>
            <a:srgbClr val="2746F8">
              <a:alpha val="1529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746F8"/>
              </a:solidFill>
            </a:endParaRPr>
          </a:p>
        </p:txBody>
      </p:sp>
      <p:sp>
        <p:nvSpPr>
          <p:cNvPr id="23" name="Rectangle 22">
            <a:extLst>
              <a:ext uri="{FF2B5EF4-FFF2-40B4-BE49-F238E27FC236}">
                <a16:creationId xmlns:a16="http://schemas.microsoft.com/office/drawing/2014/main" id="{B8F77D9E-327D-05FE-11E5-F32618B96C8D}"/>
              </a:ext>
            </a:extLst>
          </p:cNvPr>
          <p:cNvSpPr/>
          <p:nvPr/>
        </p:nvSpPr>
        <p:spPr>
          <a:xfrm>
            <a:off x="3442367" y="4371326"/>
            <a:ext cx="8512566" cy="902241"/>
          </a:xfrm>
          <a:prstGeom prst="rect">
            <a:avLst/>
          </a:prstGeom>
          <a:solidFill>
            <a:schemeClr val="bg1">
              <a:lumMod val="85000"/>
              <a:alpha val="49412"/>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746F8"/>
              </a:solidFill>
            </a:endParaRPr>
          </a:p>
        </p:txBody>
      </p:sp>
      <p:sp>
        <p:nvSpPr>
          <p:cNvPr id="24" name="Rectangle 23">
            <a:extLst>
              <a:ext uri="{FF2B5EF4-FFF2-40B4-BE49-F238E27FC236}">
                <a16:creationId xmlns:a16="http://schemas.microsoft.com/office/drawing/2014/main" id="{F1804DEB-40F3-F318-5D8F-8FD7FE9DBFC0}"/>
              </a:ext>
            </a:extLst>
          </p:cNvPr>
          <p:cNvSpPr/>
          <p:nvPr/>
        </p:nvSpPr>
        <p:spPr>
          <a:xfrm>
            <a:off x="3442367" y="2393537"/>
            <a:ext cx="8512566" cy="902241"/>
          </a:xfrm>
          <a:prstGeom prst="rect">
            <a:avLst/>
          </a:prstGeom>
          <a:solidFill>
            <a:schemeClr val="bg1">
              <a:lumMod val="85000"/>
              <a:alpha val="49412"/>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746F8"/>
              </a:solidFill>
            </a:endParaRPr>
          </a:p>
        </p:txBody>
      </p:sp>
      <p:sp>
        <p:nvSpPr>
          <p:cNvPr id="25" name="Rectangle 17">
            <a:extLst>
              <a:ext uri="{FF2B5EF4-FFF2-40B4-BE49-F238E27FC236}">
                <a16:creationId xmlns:a16="http://schemas.microsoft.com/office/drawing/2014/main" id="{34E5CB7B-0BFD-8B7F-369E-5DAA5FB530CD}"/>
              </a:ext>
            </a:extLst>
          </p:cNvPr>
          <p:cNvSpPr/>
          <p:nvPr/>
        </p:nvSpPr>
        <p:spPr>
          <a:xfrm>
            <a:off x="3242733" y="1409965"/>
            <a:ext cx="1194449" cy="902247"/>
          </a:xfrm>
          <a:custGeom>
            <a:avLst/>
            <a:gdLst>
              <a:gd name="connsiteX0" fmla="*/ 0 w 5700156"/>
              <a:gd name="connsiteY0" fmla="*/ 0 h 5911382"/>
              <a:gd name="connsiteX1" fmla="*/ 5700156 w 5700156"/>
              <a:gd name="connsiteY1" fmla="*/ 0 h 5911382"/>
              <a:gd name="connsiteX2" fmla="*/ 5700156 w 5700156"/>
              <a:gd name="connsiteY2" fmla="*/ 5911382 h 5911382"/>
              <a:gd name="connsiteX3" fmla="*/ 0 w 5700156"/>
              <a:gd name="connsiteY3" fmla="*/ 5911382 h 5911382"/>
              <a:gd name="connsiteX4" fmla="*/ 0 w 5700156"/>
              <a:gd name="connsiteY4" fmla="*/ 0 h 5911382"/>
              <a:gd name="connsiteX0" fmla="*/ 0 w 7825840"/>
              <a:gd name="connsiteY0" fmla="*/ 0 h 5911382"/>
              <a:gd name="connsiteX1" fmla="*/ 7825840 w 7825840"/>
              <a:gd name="connsiteY1" fmla="*/ 0 h 5911382"/>
              <a:gd name="connsiteX2" fmla="*/ 5700156 w 7825840"/>
              <a:gd name="connsiteY2" fmla="*/ 5911382 h 5911382"/>
              <a:gd name="connsiteX3" fmla="*/ 0 w 7825840"/>
              <a:gd name="connsiteY3" fmla="*/ 5911382 h 5911382"/>
              <a:gd name="connsiteX4" fmla="*/ 0 w 7825840"/>
              <a:gd name="connsiteY4" fmla="*/ 0 h 59113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25840" h="5911382">
                <a:moveTo>
                  <a:pt x="0" y="0"/>
                </a:moveTo>
                <a:lnTo>
                  <a:pt x="7825840" y="0"/>
                </a:lnTo>
                <a:lnTo>
                  <a:pt x="5700156" y="5911382"/>
                </a:lnTo>
                <a:lnTo>
                  <a:pt x="0" y="5911382"/>
                </a:lnTo>
                <a:lnTo>
                  <a:pt x="0" y="0"/>
                </a:lnTo>
                <a:close/>
              </a:path>
            </a:pathLst>
          </a:custGeom>
          <a:solidFill>
            <a:srgbClr val="2746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17">
            <a:extLst>
              <a:ext uri="{FF2B5EF4-FFF2-40B4-BE49-F238E27FC236}">
                <a16:creationId xmlns:a16="http://schemas.microsoft.com/office/drawing/2014/main" id="{B3D8B4FF-42F4-F2E5-91A4-8982FF510F94}"/>
              </a:ext>
            </a:extLst>
          </p:cNvPr>
          <p:cNvSpPr/>
          <p:nvPr/>
        </p:nvSpPr>
        <p:spPr>
          <a:xfrm>
            <a:off x="3242733" y="2394271"/>
            <a:ext cx="1194449" cy="902247"/>
          </a:xfrm>
          <a:custGeom>
            <a:avLst/>
            <a:gdLst>
              <a:gd name="connsiteX0" fmla="*/ 0 w 5700156"/>
              <a:gd name="connsiteY0" fmla="*/ 0 h 5911382"/>
              <a:gd name="connsiteX1" fmla="*/ 5700156 w 5700156"/>
              <a:gd name="connsiteY1" fmla="*/ 0 h 5911382"/>
              <a:gd name="connsiteX2" fmla="*/ 5700156 w 5700156"/>
              <a:gd name="connsiteY2" fmla="*/ 5911382 h 5911382"/>
              <a:gd name="connsiteX3" fmla="*/ 0 w 5700156"/>
              <a:gd name="connsiteY3" fmla="*/ 5911382 h 5911382"/>
              <a:gd name="connsiteX4" fmla="*/ 0 w 5700156"/>
              <a:gd name="connsiteY4" fmla="*/ 0 h 5911382"/>
              <a:gd name="connsiteX0" fmla="*/ 0 w 7825840"/>
              <a:gd name="connsiteY0" fmla="*/ 0 h 5911382"/>
              <a:gd name="connsiteX1" fmla="*/ 7825840 w 7825840"/>
              <a:gd name="connsiteY1" fmla="*/ 0 h 5911382"/>
              <a:gd name="connsiteX2" fmla="*/ 5700156 w 7825840"/>
              <a:gd name="connsiteY2" fmla="*/ 5911382 h 5911382"/>
              <a:gd name="connsiteX3" fmla="*/ 0 w 7825840"/>
              <a:gd name="connsiteY3" fmla="*/ 5911382 h 5911382"/>
              <a:gd name="connsiteX4" fmla="*/ 0 w 7825840"/>
              <a:gd name="connsiteY4" fmla="*/ 0 h 59113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25840" h="5911382">
                <a:moveTo>
                  <a:pt x="0" y="0"/>
                </a:moveTo>
                <a:lnTo>
                  <a:pt x="7825840" y="0"/>
                </a:lnTo>
                <a:lnTo>
                  <a:pt x="5700156" y="5911382"/>
                </a:lnTo>
                <a:lnTo>
                  <a:pt x="0" y="5911382"/>
                </a:lnTo>
                <a:lnTo>
                  <a:pt x="0" y="0"/>
                </a:lnTo>
                <a:close/>
              </a:path>
            </a:pathLst>
          </a:custGeom>
          <a:solidFill>
            <a:srgbClr val="6366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50000"/>
                  <a:lumOff val="50000"/>
                </a:schemeClr>
              </a:solidFill>
            </a:endParaRPr>
          </a:p>
        </p:txBody>
      </p:sp>
      <p:sp>
        <p:nvSpPr>
          <p:cNvPr id="27" name="Rectangle 17">
            <a:extLst>
              <a:ext uri="{FF2B5EF4-FFF2-40B4-BE49-F238E27FC236}">
                <a16:creationId xmlns:a16="http://schemas.microsoft.com/office/drawing/2014/main" id="{57A54533-BB87-0A5A-32AA-EFFA6548540A}"/>
              </a:ext>
            </a:extLst>
          </p:cNvPr>
          <p:cNvSpPr/>
          <p:nvPr/>
        </p:nvSpPr>
        <p:spPr>
          <a:xfrm>
            <a:off x="3242733" y="3379650"/>
            <a:ext cx="1194449" cy="902247"/>
          </a:xfrm>
          <a:custGeom>
            <a:avLst/>
            <a:gdLst>
              <a:gd name="connsiteX0" fmla="*/ 0 w 5700156"/>
              <a:gd name="connsiteY0" fmla="*/ 0 h 5911382"/>
              <a:gd name="connsiteX1" fmla="*/ 5700156 w 5700156"/>
              <a:gd name="connsiteY1" fmla="*/ 0 h 5911382"/>
              <a:gd name="connsiteX2" fmla="*/ 5700156 w 5700156"/>
              <a:gd name="connsiteY2" fmla="*/ 5911382 h 5911382"/>
              <a:gd name="connsiteX3" fmla="*/ 0 w 5700156"/>
              <a:gd name="connsiteY3" fmla="*/ 5911382 h 5911382"/>
              <a:gd name="connsiteX4" fmla="*/ 0 w 5700156"/>
              <a:gd name="connsiteY4" fmla="*/ 0 h 5911382"/>
              <a:gd name="connsiteX0" fmla="*/ 0 w 7825840"/>
              <a:gd name="connsiteY0" fmla="*/ 0 h 5911382"/>
              <a:gd name="connsiteX1" fmla="*/ 7825840 w 7825840"/>
              <a:gd name="connsiteY1" fmla="*/ 0 h 5911382"/>
              <a:gd name="connsiteX2" fmla="*/ 5700156 w 7825840"/>
              <a:gd name="connsiteY2" fmla="*/ 5911382 h 5911382"/>
              <a:gd name="connsiteX3" fmla="*/ 0 w 7825840"/>
              <a:gd name="connsiteY3" fmla="*/ 5911382 h 5911382"/>
              <a:gd name="connsiteX4" fmla="*/ 0 w 7825840"/>
              <a:gd name="connsiteY4" fmla="*/ 0 h 59113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25840" h="5911382">
                <a:moveTo>
                  <a:pt x="0" y="0"/>
                </a:moveTo>
                <a:lnTo>
                  <a:pt x="7825840" y="0"/>
                </a:lnTo>
                <a:lnTo>
                  <a:pt x="5700156" y="5911382"/>
                </a:lnTo>
                <a:lnTo>
                  <a:pt x="0" y="5911382"/>
                </a:lnTo>
                <a:lnTo>
                  <a:pt x="0" y="0"/>
                </a:lnTo>
                <a:close/>
              </a:path>
            </a:pathLst>
          </a:custGeom>
          <a:solidFill>
            <a:srgbClr val="2746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17">
            <a:extLst>
              <a:ext uri="{FF2B5EF4-FFF2-40B4-BE49-F238E27FC236}">
                <a16:creationId xmlns:a16="http://schemas.microsoft.com/office/drawing/2014/main" id="{BB55666B-BB00-9C1A-6978-845C330E4F3C}"/>
              </a:ext>
            </a:extLst>
          </p:cNvPr>
          <p:cNvSpPr/>
          <p:nvPr/>
        </p:nvSpPr>
        <p:spPr>
          <a:xfrm>
            <a:off x="3242733" y="4365769"/>
            <a:ext cx="1194449" cy="902247"/>
          </a:xfrm>
          <a:custGeom>
            <a:avLst/>
            <a:gdLst>
              <a:gd name="connsiteX0" fmla="*/ 0 w 5700156"/>
              <a:gd name="connsiteY0" fmla="*/ 0 h 5911382"/>
              <a:gd name="connsiteX1" fmla="*/ 5700156 w 5700156"/>
              <a:gd name="connsiteY1" fmla="*/ 0 h 5911382"/>
              <a:gd name="connsiteX2" fmla="*/ 5700156 w 5700156"/>
              <a:gd name="connsiteY2" fmla="*/ 5911382 h 5911382"/>
              <a:gd name="connsiteX3" fmla="*/ 0 w 5700156"/>
              <a:gd name="connsiteY3" fmla="*/ 5911382 h 5911382"/>
              <a:gd name="connsiteX4" fmla="*/ 0 w 5700156"/>
              <a:gd name="connsiteY4" fmla="*/ 0 h 5911382"/>
              <a:gd name="connsiteX0" fmla="*/ 0 w 7825840"/>
              <a:gd name="connsiteY0" fmla="*/ 0 h 5911382"/>
              <a:gd name="connsiteX1" fmla="*/ 7825840 w 7825840"/>
              <a:gd name="connsiteY1" fmla="*/ 0 h 5911382"/>
              <a:gd name="connsiteX2" fmla="*/ 5700156 w 7825840"/>
              <a:gd name="connsiteY2" fmla="*/ 5911382 h 5911382"/>
              <a:gd name="connsiteX3" fmla="*/ 0 w 7825840"/>
              <a:gd name="connsiteY3" fmla="*/ 5911382 h 5911382"/>
              <a:gd name="connsiteX4" fmla="*/ 0 w 7825840"/>
              <a:gd name="connsiteY4" fmla="*/ 0 h 59113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25840" h="5911382">
                <a:moveTo>
                  <a:pt x="0" y="0"/>
                </a:moveTo>
                <a:lnTo>
                  <a:pt x="7825840" y="0"/>
                </a:lnTo>
                <a:lnTo>
                  <a:pt x="5700156" y="5911382"/>
                </a:lnTo>
                <a:lnTo>
                  <a:pt x="0" y="5911382"/>
                </a:lnTo>
                <a:lnTo>
                  <a:pt x="0" y="0"/>
                </a:lnTo>
                <a:close/>
              </a:path>
            </a:pathLst>
          </a:custGeom>
          <a:solidFill>
            <a:srgbClr val="6366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50000"/>
                  <a:lumOff val="50000"/>
                </a:schemeClr>
              </a:solidFill>
            </a:endParaRPr>
          </a:p>
        </p:txBody>
      </p:sp>
      <p:sp>
        <p:nvSpPr>
          <p:cNvPr id="29" name="Rectangle 17">
            <a:extLst>
              <a:ext uri="{FF2B5EF4-FFF2-40B4-BE49-F238E27FC236}">
                <a16:creationId xmlns:a16="http://schemas.microsoft.com/office/drawing/2014/main" id="{5DFB0587-0EA2-74B3-3EDB-03FF75EBD884}"/>
              </a:ext>
            </a:extLst>
          </p:cNvPr>
          <p:cNvSpPr/>
          <p:nvPr/>
        </p:nvSpPr>
        <p:spPr>
          <a:xfrm>
            <a:off x="3242733" y="5351888"/>
            <a:ext cx="1194449" cy="902247"/>
          </a:xfrm>
          <a:custGeom>
            <a:avLst/>
            <a:gdLst>
              <a:gd name="connsiteX0" fmla="*/ 0 w 5700156"/>
              <a:gd name="connsiteY0" fmla="*/ 0 h 5911382"/>
              <a:gd name="connsiteX1" fmla="*/ 5700156 w 5700156"/>
              <a:gd name="connsiteY1" fmla="*/ 0 h 5911382"/>
              <a:gd name="connsiteX2" fmla="*/ 5700156 w 5700156"/>
              <a:gd name="connsiteY2" fmla="*/ 5911382 h 5911382"/>
              <a:gd name="connsiteX3" fmla="*/ 0 w 5700156"/>
              <a:gd name="connsiteY3" fmla="*/ 5911382 h 5911382"/>
              <a:gd name="connsiteX4" fmla="*/ 0 w 5700156"/>
              <a:gd name="connsiteY4" fmla="*/ 0 h 5911382"/>
              <a:gd name="connsiteX0" fmla="*/ 0 w 7825840"/>
              <a:gd name="connsiteY0" fmla="*/ 0 h 5911382"/>
              <a:gd name="connsiteX1" fmla="*/ 7825840 w 7825840"/>
              <a:gd name="connsiteY1" fmla="*/ 0 h 5911382"/>
              <a:gd name="connsiteX2" fmla="*/ 5700156 w 7825840"/>
              <a:gd name="connsiteY2" fmla="*/ 5911382 h 5911382"/>
              <a:gd name="connsiteX3" fmla="*/ 0 w 7825840"/>
              <a:gd name="connsiteY3" fmla="*/ 5911382 h 5911382"/>
              <a:gd name="connsiteX4" fmla="*/ 0 w 7825840"/>
              <a:gd name="connsiteY4" fmla="*/ 0 h 59113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25840" h="5911382">
                <a:moveTo>
                  <a:pt x="0" y="0"/>
                </a:moveTo>
                <a:lnTo>
                  <a:pt x="7825840" y="0"/>
                </a:lnTo>
                <a:lnTo>
                  <a:pt x="5700156" y="5911382"/>
                </a:lnTo>
                <a:lnTo>
                  <a:pt x="0" y="5911382"/>
                </a:lnTo>
                <a:lnTo>
                  <a:pt x="0" y="0"/>
                </a:lnTo>
                <a:close/>
              </a:path>
            </a:pathLst>
          </a:custGeom>
          <a:solidFill>
            <a:srgbClr val="2746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a:extLst>
              <a:ext uri="{FF2B5EF4-FFF2-40B4-BE49-F238E27FC236}">
                <a16:creationId xmlns:a16="http://schemas.microsoft.com/office/drawing/2014/main" id="{F2180FA1-DDB8-2B11-0C0D-9C4C33B27580}"/>
              </a:ext>
            </a:extLst>
          </p:cNvPr>
          <p:cNvSpPr txBox="1"/>
          <p:nvPr/>
        </p:nvSpPr>
        <p:spPr>
          <a:xfrm>
            <a:off x="3442367" y="1556397"/>
            <a:ext cx="516174" cy="646331"/>
          </a:xfrm>
          <a:prstGeom prst="rect">
            <a:avLst/>
          </a:prstGeom>
          <a:noFill/>
        </p:spPr>
        <p:txBody>
          <a:bodyPr wrap="square" rtlCol="0">
            <a:spAutoFit/>
          </a:bodyPr>
          <a:lstStyle/>
          <a:p>
            <a:r>
              <a:rPr lang="en-US" sz="3600" b="1" dirty="0">
                <a:solidFill>
                  <a:schemeClr val="bg1"/>
                </a:solidFill>
                <a:latin typeface="Poppins" pitchFamily="2" charset="77"/>
                <a:cs typeface="Poppins" pitchFamily="2" charset="77"/>
              </a:rPr>
              <a:t>1</a:t>
            </a:r>
          </a:p>
        </p:txBody>
      </p:sp>
      <p:sp>
        <p:nvSpPr>
          <p:cNvPr id="31" name="TextBox 30">
            <a:extLst>
              <a:ext uri="{FF2B5EF4-FFF2-40B4-BE49-F238E27FC236}">
                <a16:creationId xmlns:a16="http://schemas.microsoft.com/office/drawing/2014/main" id="{DB252FF1-D29C-1DC6-2EDF-62419FD9D7C8}"/>
              </a:ext>
            </a:extLst>
          </p:cNvPr>
          <p:cNvSpPr txBox="1"/>
          <p:nvPr/>
        </p:nvSpPr>
        <p:spPr>
          <a:xfrm>
            <a:off x="3442367" y="2535993"/>
            <a:ext cx="516174" cy="646331"/>
          </a:xfrm>
          <a:prstGeom prst="rect">
            <a:avLst/>
          </a:prstGeom>
          <a:noFill/>
        </p:spPr>
        <p:txBody>
          <a:bodyPr wrap="square" rtlCol="0">
            <a:spAutoFit/>
          </a:bodyPr>
          <a:lstStyle/>
          <a:p>
            <a:r>
              <a:rPr lang="en-US" sz="3600" b="1" dirty="0">
                <a:solidFill>
                  <a:schemeClr val="bg1"/>
                </a:solidFill>
                <a:latin typeface="Poppins" pitchFamily="2" charset="77"/>
                <a:cs typeface="Poppins" pitchFamily="2" charset="77"/>
              </a:rPr>
              <a:t>2</a:t>
            </a:r>
          </a:p>
        </p:txBody>
      </p:sp>
      <p:sp>
        <p:nvSpPr>
          <p:cNvPr id="32" name="TextBox 31">
            <a:extLst>
              <a:ext uri="{FF2B5EF4-FFF2-40B4-BE49-F238E27FC236}">
                <a16:creationId xmlns:a16="http://schemas.microsoft.com/office/drawing/2014/main" id="{5586AB3B-423F-7D07-977B-7C72868FB01A}"/>
              </a:ext>
            </a:extLst>
          </p:cNvPr>
          <p:cNvSpPr txBox="1"/>
          <p:nvPr/>
        </p:nvSpPr>
        <p:spPr>
          <a:xfrm>
            <a:off x="3442367" y="3517393"/>
            <a:ext cx="516174" cy="646331"/>
          </a:xfrm>
          <a:prstGeom prst="rect">
            <a:avLst/>
          </a:prstGeom>
          <a:noFill/>
        </p:spPr>
        <p:txBody>
          <a:bodyPr wrap="square" rtlCol="0">
            <a:spAutoFit/>
          </a:bodyPr>
          <a:lstStyle/>
          <a:p>
            <a:r>
              <a:rPr lang="en-US" sz="3600" b="1" dirty="0">
                <a:solidFill>
                  <a:schemeClr val="bg1"/>
                </a:solidFill>
                <a:latin typeface="Poppins" pitchFamily="2" charset="77"/>
                <a:cs typeface="Poppins" pitchFamily="2" charset="77"/>
              </a:rPr>
              <a:t>3</a:t>
            </a:r>
          </a:p>
        </p:txBody>
      </p:sp>
      <p:sp>
        <p:nvSpPr>
          <p:cNvPr id="33" name="TextBox 32">
            <a:extLst>
              <a:ext uri="{FF2B5EF4-FFF2-40B4-BE49-F238E27FC236}">
                <a16:creationId xmlns:a16="http://schemas.microsoft.com/office/drawing/2014/main" id="{A9CC391F-21B8-235C-BCE8-AE08702C92EF}"/>
              </a:ext>
            </a:extLst>
          </p:cNvPr>
          <p:cNvSpPr txBox="1"/>
          <p:nvPr/>
        </p:nvSpPr>
        <p:spPr>
          <a:xfrm>
            <a:off x="3442367" y="4496989"/>
            <a:ext cx="516174" cy="646331"/>
          </a:xfrm>
          <a:prstGeom prst="rect">
            <a:avLst/>
          </a:prstGeom>
          <a:noFill/>
        </p:spPr>
        <p:txBody>
          <a:bodyPr wrap="square" rtlCol="0">
            <a:spAutoFit/>
          </a:bodyPr>
          <a:lstStyle/>
          <a:p>
            <a:r>
              <a:rPr lang="en-US" sz="3600" b="1" dirty="0">
                <a:solidFill>
                  <a:schemeClr val="bg1"/>
                </a:solidFill>
                <a:latin typeface="Poppins" pitchFamily="2" charset="77"/>
                <a:cs typeface="Poppins" pitchFamily="2" charset="77"/>
              </a:rPr>
              <a:t>4</a:t>
            </a:r>
          </a:p>
        </p:txBody>
      </p:sp>
      <p:sp>
        <p:nvSpPr>
          <p:cNvPr id="34" name="TextBox 33">
            <a:extLst>
              <a:ext uri="{FF2B5EF4-FFF2-40B4-BE49-F238E27FC236}">
                <a16:creationId xmlns:a16="http://schemas.microsoft.com/office/drawing/2014/main" id="{B03FE75B-4EB8-4D74-A8F2-3A07750E5008}"/>
              </a:ext>
            </a:extLst>
          </p:cNvPr>
          <p:cNvSpPr txBox="1"/>
          <p:nvPr/>
        </p:nvSpPr>
        <p:spPr>
          <a:xfrm>
            <a:off x="3442367" y="5489070"/>
            <a:ext cx="516174" cy="646331"/>
          </a:xfrm>
          <a:prstGeom prst="rect">
            <a:avLst/>
          </a:prstGeom>
          <a:noFill/>
        </p:spPr>
        <p:txBody>
          <a:bodyPr wrap="square" rtlCol="0">
            <a:spAutoFit/>
          </a:bodyPr>
          <a:lstStyle/>
          <a:p>
            <a:r>
              <a:rPr lang="en-US" sz="3600" b="1" dirty="0">
                <a:solidFill>
                  <a:schemeClr val="bg1"/>
                </a:solidFill>
                <a:latin typeface="Poppins" pitchFamily="2" charset="77"/>
                <a:cs typeface="Poppins" pitchFamily="2" charset="77"/>
              </a:rPr>
              <a:t>5</a:t>
            </a:r>
          </a:p>
        </p:txBody>
      </p:sp>
      <p:sp>
        <p:nvSpPr>
          <p:cNvPr id="35" name="TextBox 34">
            <a:extLst>
              <a:ext uri="{FF2B5EF4-FFF2-40B4-BE49-F238E27FC236}">
                <a16:creationId xmlns:a16="http://schemas.microsoft.com/office/drawing/2014/main" id="{DF8DAAF8-3E1E-DF79-C575-77433F10E107}"/>
              </a:ext>
            </a:extLst>
          </p:cNvPr>
          <p:cNvSpPr txBox="1"/>
          <p:nvPr/>
        </p:nvSpPr>
        <p:spPr>
          <a:xfrm>
            <a:off x="4544216" y="2552026"/>
            <a:ext cx="6553200" cy="584775"/>
          </a:xfrm>
          <a:prstGeom prst="rect">
            <a:avLst/>
          </a:prstGeom>
          <a:noFill/>
        </p:spPr>
        <p:txBody>
          <a:bodyPr wrap="square" lIns="91440" tIns="45720" rIns="91440" bIns="45720" rtlCol="0" anchor="ctr" anchorCtr="0">
            <a:spAutoFit/>
          </a:bodyPr>
          <a:lstStyle/>
          <a:p>
            <a:r>
              <a:rPr lang="en-US" sz="1600" dirty="0">
                <a:solidFill>
                  <a:srgbClr val="63666A"/>
                </a:solidFill>
                <a:latin typeface="Poppins"/>
                <a:ea typeface="Source Sans Pro"/>
                <a:cs typeface="Poppins"/>
              </a:rPr>
              <a:t>Participants will network and make introductions to create a learning community </a:t>
            </a:r>
            <a:endParaRPr lang="en-US" sz="1600" dirty="0">
              <a:solidFill>
                <a:srgbClr val="63666A"/>
              </a:solidFill>
              <a:latin typeface="Poppins"/>
              <a:ea typeface="Source Sans Pro" panose="020B0503030403020204" pitchFamily="34" charset="0"/>
              <a:cs typeface="Poppins" pitchFamily="2" charset="77"/>
            </a:endParaRPr>
          </a:p>
        </p:txBody>
      </p:sp>
      <p:sp>
        <p:nvSpPr>
          <p:cNvPr id="36" name="TextBox 35">
            <a:extLst>
              <a:ext uri="{FF2B5EF4-FFF2-40B4-BE49-F238E27FC236}">
                <a16:creationId xmlns:a16="http://schemas.microsoft.com/office/drawing/2014/main" id="{521D3672-BF66-C9B6-3FDF-CF6B1AD6F1D3}"/>
              </a:ext>
            </a:extLst>
          </p:cNvPr>
          <p:cNvSpPr txBox="1"/>
          <p:nvPr/>
        </p:nvSpPr>
        <p:spPr>
          <a:xfrm>
            <a:off x="4544216" y="3688894"/>
            <a:ext cx="6553200" cy="338554"/>
          </a:xfrm>
          <a:prstGeom prst="rect">
            <a:avLst/>
          </a:prstGeom>
          <a:noFill/>
        </p:spPr>
        <p:txBody>
          <a:bodyPr wrap="square" lIns="91440" tIns="45720" rIns="91440" bIns="45720" rtlCol="0" anchor="ctr" anchorCtr="0">
            <a:spAutoFit/>
          </a:bodyPr>
          <a:lstStyle/>
          <a:p>
            <a:r>
              <a:rPr lang="en-US" sz="1600" dirty="0">
                <a:solidFill>
                  <a:srgbClr val="2746F8"/>
                </a:solidFill>
                <a:latin typeface="Poppins"/>
                <a:ea typeface="Source Sans Pro"/>
                <a:cs typeface="Poppins"/>
              </a:rPr>
              <a:t>Participants will gain knowledge on Project ECHO model</a:t>
            </a:r>
          </a:p>
        </p:txBody>
      </p:sp>
      <p:sp>
        <p:nvSpPr>
          <p:cNvPr id="37" name="TextBox 36">
            <a:extLst>
              <a:ext uri="{FF2B5EF4-FFF2-40B4-BE49-F238E27FC236}">
                <a16:creationId xmlns:a16="http://schemas.microsoft.com/office/drawing/2014/main" id="{D389F088-BDFC-3AE7-7B0C-66E3F360F896}"/>
              </a:ext>
            </a:extLst>
          </p:cNvPr>
          <p:cNvSpPr txBox="1"/>
          <p:nvPr/>
        </p:nvSpPr>
        <p:spPr>
          <a:xfrm>
            <a:off x="4544216" y="4668803"/>
            <a:ext cx="6254963" cy="338554"/>
          </a:xfrm>
          <a:prstGeom prst="rect">
            <a:avLst/>
          </a:prstGeom>
          <a:noFill/>
        </p:spPr>
        <p:txBody>
          <a:bodyPr wrap="square" lIns="91440" tIns="45720" rIns="91440" bIns="45720" rtlCol="0" anchor="ctr" anchorCtr="0">
            <a:spAutoFit/>
          </a:bodyPr>
          <a:lstStyle/>
          <a:p>
            <a:r>
              <a:rPr lang="en-US" sz="1600" dirty="0">
                <a:solidFill>
                  <a:srgbClr val="63666A"/>
                </a:solidFill>
                <a:latin typeface="Poppins"/>
                <a:ea typeface="Source Sans Pro"/>
                <a:cs typeface="Poppins"/>
              </a:rPr>
              <a:t>Participants will review a sample didactic presentation</a:t>
            </a:r>
          </a:p>
        </p:txBody>
      </p:sp>
      <p:sp>
        <p:nvSpPr>
          <p:cNvPr id="38" name="TextBox 37">
            <a:extLst>
              <a:ext uri="{FF2B5EF4-FFF2-40B4-BE49-F238E27FC236}">
                <a16:creationId xmlns:a16="http://schemas.microsoft.com/office/drawing/2014/main" id="{55277786-E376-FBDA-DF0D-D020E97F1617}"/>
              </a:ext>
            </a:extLst>
          </p:cNvPr>
          <p:cNvSpPr txBox="1"/>
          <p:nvPr/>
        </p:nvSpPr>
        <p:spPr>
          <a:xfrm>
            <a:off x="4544215" y="5628876"/>
            <a:ext cx="6931061" cy="338554"/>
          </a:xfrm>
          <a:prstGeom prst="rect">
            <a:avLst/>
          </a:prstGeom>
          <a:noFill/>
        </p:spPr>
        <p:txBody>
          <a:bodyPr wrap="square" lIns="91440" tIns="45720" rIns="91440" bIns="45720" rtlCol="0" anchor="ctr" anchorCtr="0">
            <a:spAutoFit/>
          </a:bodyPr>
          <a:lstStyle/>
          <a:p>
            <a:r>
              <a:rPr lang="en-US" sz="1600" dirty="0">
                <a:solidFill>
                  <a:srgbClr val="2746F8"/>
                </a:solidFill>
                <a:latin typeface="Poppins"/>
                <a:ea typeface="Source Sans Pro"/>
                <a:cs typeface="Poppins"/>
              </a:rPr>
              <a:t>Participants will examine a sample case presentation</a:t>
            </a:r>
          </a:p>
        </p:txBody>
      </p:sp>
      <p:sp>
        <p:nvSpPr>
          <p:cNvPr id="39" name="TextBox 38">
            <a:extLst>
              <a:ext uri="{FF2B5EF4-FFF2-40B4-BE49-F238E27FC236}">
                <a16:creationId xmlns:a16="http://schemas.microsoft.com/office/drawing/2014/main" id="{3175A67B-DBB8-4D67-9ECC-C4D67FD6478A}"/>
              </a:ext>
            </a:extLst>
          </p:cNvPr>
          <p:cNvSpPr txBox="1"/>
          <p:nvPr/>
        </p:nvSpPr>
        <p:spPr>
          <a:xfrm>
            <a:off x="4544216" y="1588703"/>
            <a:ext cx="6931060" cy="584775"/>
          </a:xfrm>
          <a:prstGeom prst="rect">
            <a:avLst/>
          </a:prstGeom>
          <a:noFill/>
        </p:spPr>
        <p:txBody>
          <a:bodyPr wrap="square" lIns="91440" tIns="45720" rIns="91440" bIns="45720" rtlCol="0" anchor="ctr" anchorCtr="0">
            <a:spAutoFit/>
          </a:bodyPr>
          <a:lstStyle/>
          <a:p>
            <a:r>
              <a:rPr lang="en-US" sz="1600" dirty="0">
                <a:solidFill>
                  <a:srgbClr val="2746F8"/>
                </a:solidFill>
                <a:latin typeface="Poppins"/>
                <a:ea typeface="Source Sans Pro"/>
                <a:cs typeface="Poppins"/>
              </a:rPr>
              <a:t>Participants will become familiar with ECHO Subject Matter Experts and Support Team </a:t>
            </a:r>
            <a:endParaRPr lang="en-US" sz="1600" dirty="0">
              <a:solidFill>
                <a:srgbClr val="2746F8"/>
              </a:solidFill>
              <a:latin typeface="Poppins"/>
              <a:ea typeface="Source Sans Pro" panose="020B0503030403020204" pitchFamily="34" charset="0"/>
              <a:cs typeface="Poppins" pitchFamily="2" charset="77"/>
            </a:endParaRPr>
          </a:p>
        </p:txBody>
      </p:sp>
      <p:sp>
        <p:nvSpPr>
          <p:cNvPr id="3" name="TextBox 2">
            <a:extLst>
              <a:ext uri="{FF2B5EF4-FFF2-40B4-BE49-F238E27FC236}">
                <a16:creationId xmlns:a16="http://schemas.microsoft.com/office/drawing/2014/main" id="{6D95CD6A-A7A8-3031-FEAA-57D1EDCF3736}"/>
              </a:ext>
            </a:extLst>
          </p:cNvPr>
          <p:cNvSpPr txBox="1"/>
          <p:nvPr/>
        </p:nvSpPr>
        <p:spPr>
          <a:xfrm>
            <a:off x="228600" y="411132"/>
            <a:ext cx="8325144" cy="469359"/>
          </a:xfrm>
          <a:prstGeom prst="rect">
            <a:avLst/>
          </a:prstGeom>
          <a:noFill/>
        </p:spPr>
        <p:txBody>
          <a:bodyPr wrap="square" lIns="0" tIns="0" rIns="0" bIns="0" rtlCol="0" anchor="t">
            <a:spAutoFit/>
          </a:bodyPr>
          <a:lstStyle/>
          <a:p>
            <a:pPr>
              <a:lnSpc>
                <a:spcPts val="3600"/>
              </a:lnSpc>
            </a:pPr>
            <a:r>
              <a:rPr lang="en-US" sz="3200" b="1" dirty="0">
                <a:solidFill>
                  <a:srgbClr val="2746F8"/>
                </a:solidFill>
                <a:latin typeface="Poppins" pitchFamily="2" charset="77"/>
                <a:cs typeface="Poppins" pitchFamily="2" charset="77"/>
              </a:rPr>
              <a:t>Learning Objectives</a:t>
            </a:r>
          </a:p>
        </p:txBody>
      </p:sp>
      <p:pic>
        <p:nvPicPr>
          <p:cNvPr id="2" name="Picture 1">
            <a:extLst>
              <a:ext uri="{FF2B5EF4-FFF2-40B4-BE49-F238E27FC236}">
                <a16:creationId xmlns:a16="http://schemas.microsoft.com/office/drawing/2014/main" id="{FAFFCD37-7069-EBB7-3025-610FCDDC9DAF}"/>
              </a:ext>
            </a:extLst>
          </p:cNvPr>
          <p:cNvPicPr>
            <a:picLocks noChangeAspect="1"/>
          </p:cNvPicPr>
          <p:nvPr/>
        </p:nvPicPr>
        <p:blipFill>
          <a:blip r:embed="rId3"/>
          <a:stretch>
            <a:fillRect/>
          </a:stretch>
        </p:blipFill>
        <p:spPr>
          <a:xfrm>
            <a:off x="10069168" y="194674"/>
            <a:ext cx="1964558" cy="902241"/>
          </a:xfrm>
          <a:prstGeom prst="rect">
            <a:avLst/>
          </a:prstGeom>
        </p:spPr>
      </p:pic>
      <p:pic>
        <p:nvPicPr>
          <p:cNvPr id="4" name="Picture 3">
            <a:extLst>
              <a:ext uri="{FF2B5EF4-FFF2-40B4-BE49-F238E27FC236}">
                <a16:creationId xmlns:a16="http://schemas.microsoft.com/office/drawing/2014/main" id="{F420FD4B-3122-8AE9-B5D1-75F92CB287AE}"/>
              </a:ext>
            </a:extLst>
          </p:cNvPr>
          <p:cNvPicPr>
            <a:picLocks noChangeAspect="1"/>
          </p:cNvPicPr>
          <p:nvPr/>
        </p:nvPicPr>
        <p:blipFill>
          <a:blip r:embed="rId4"/>
          <a:stretch>
            <a:fillRect/>
          </a:stretch>
        </p:blipFill>
        <p:spPr>
          <a:xfrm>
            <a:off x="7820816" y="124691"/>
            <a:ext cx="4133446" cy="1207113"/>
          </a:xfrm>
          <a:prstGeom prst="rect">
            <a:avLst/>
          </a:prstGeom>
        </p:spPr>
      </p:pic>
    </p:spTree>
    <p:extLst>
      <p:ext uri="{BB962C8B-B14F-4D97-AF65-F5344CB8AC3E}">
        <p14:creationId xmlns:p14="http://schemas.microsoft.com/office/powerpoint/2010/main" val="1467319934"/>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Blue Trapezoid with Red Bar Main">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2_Blue Trapezoid with Red Bar Main">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1_Blue Trapezoid with Red Bar Main">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4.xml><?xml version="1.0" encoding="utf-8"?>
<a:theme xmlns:a="http://schemas.openxmlformats.org/drawingml/2006/main" name="4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ACS Content">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ACS ACS CAN Content">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blank">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Blue Trapezoid with Logo">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1_Dark Blue Background Main">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Dark Blue Background Main">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Red Background Main">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webextensions/_rels/taskpanes.xml.rels><?xml version="1.0" encoding="UTF-8" standalone="yes"?>
<Relationships xmlns="http://schemas.openxmlformats.org/package/2006/relationships"><Relationship Id="rId2" Type="http://schemas.microsoft.com/office/2011/relationships/webextension" Target="webextension2.xml"/><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350" row="0">
    <wetp:webextensionref xmlns:r="http://schemas.openxmlformats.org/officeDocument/2006/relationships" r:id="rId1"/>
  </wetp:taskpane>
  <wetp:taskpane dockstate="right" visibility="0" width="438" row="2">
    <wetp:webextensionref xmlns:r="http://schemas.openxmlformats.org/officeDocument/2006/relationships" r:id="rId2"/>
  </wetp:taskpane>
</wetp:taskpanes>
</file>

<file path=ppt/webextensions/webextension1.xml><?xml version="1.0" encoding="utf-8"?>
<we:webextension xmlns:we="http://schemas.microsoft.com/office/webextensions/webextension/2010/11" id="{2479B47D-C4AD-1F49-9E7F-3FCB57612028}">
  <we:reference id="wa200000729" version="3.19.222.0" store="en-US" storeType="OMEX"/>
  <we:alternateReferences>
    <we:reference id="WA200000729" version="3.19.222.0" store="WA200000729" storeType="OMEX"/>
  </we:alternateReferences>
  <we:properties/>
  <we:bindings/>
  <we:snapshot xmlns:r="http://schemas.openxmlformats.org/officeDocument/2006/relationships"/>
</we:webextension>
</file>

<file path=ppt/webextensions/webextension2.xml><?xml version="1.0" encoding="utf-8"?>
<we:webextension xmlns:we="http://schemas.microsoft.com/office/webextensions/webextension/2010/11" id="{844C8196-15A2-4E7F-9EDF-9206EFFB67CE}">
  <we:reference id="wa104381063" version="1.0.0.1" store="en-US" storeType="OMEX"/>
  <we:alternateReferences>
    <we:reference id="WA104381063" version="1.0.0.1" store="" storeType="OMEX"/>
  </we:alternateReferences>
  <we:properties/>
  <we:bindings/>
  <we:snapshot xmlns:r="http://schemas.openxmlformats.org/officeDocument/2006/relationships"/>
</we:webextension>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a2f0e19b-41a6-411a-8ff0-3a384b7db464">
      <Terms xmlns="http://schemas.microsoft.com/office/infopath/2007/PartnerControls"/>
    </lcf76f155ced4ddcb4097134ff3c332f>
    <TaxCatchAll xmlns="ebe2ead3-69ee-4736-962c-f2740e86993d" xsi:nil="true"/>
    <SharedWithUsers xmlns="ebe2ead3-69ee-4736-962c-f2740e86993d">
      <UserInfo>
        <DisplayName>Lynn Urquhart</DisplayName>
        <AccountId>204</AccountId>
        <AccountType/>
      </UserInfo>
      <UserInfo>
        <DisplayName>Megan Brown</DisplayName>
        <AccountId>205</AccountId>
        <AccountType/>
      </UserInfo>
      <UserInfo>
        <DisplayName>Mindi Odom</DisplayName>
        <AccountId>107</AccountId>
        <AccountType/>
      </UserInfo>
      <UserInfo>
        <DisplayName>Beth Graham</DisplayName>
        <AccountId>106</AccountId>
        <AccountType/>
      </UserInfo>
      <UserInfo>
        <DisplayName>Allison Rosen</DisplayName>
        <AccountId>94</AccountId>
        <AccountType/>
      </UserInfo>
      <UserInfo>
        <DisplayName>Rachel Cannady</DisplayName>
        <AccountId>45</AccountId>
        <AccountType/>
      </UserInfo>
    </SharedWithUser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F26B15BAC5B7BF4FB0AB16DD327EB38C" ma:contentTypeVersion="17" ma:contentTypeDescription="Create a new document." ma:contentTypeScope="" ma:versionID="0231b39c8846a73eeb848fb51607311b">
  <xsd:schema xmlns:xsd="http://www.w3.org/2001/XMLSchema" xmlns:xs="http://www.w3.org/2001/XMLSchema" xmlns:p="http://schemas.microsoft.com/office/2006/metadata/properties" xmlns:ns2="a2f0e19b-41a6-411a-8ff0-3a384b7db464" xmlns:ns3="ebe2ead3-69ee-4736-962c-f2740e86993d" targetNamespace="http://schemas.microsoft.com/office/2006/metadata/properties" ma:root="true" ma:fieldsID="ef00e0c06121ff04aef9ff86ff72ec55" ns2:_="" ns3:_="">
    <xsd:import namespace="a2f0e19b-41a6-411a-8ff0-3a384b7db464"/>
    <xsd:import namespace="ebe2ead3-69ee-4736-962c-f2740e86993d"/>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2:MediaLengthInSeconds" minOccurs="0"/>
                <xsd:element ref="ns2:lcf76f155ced4ddcb4097134ff3c332f" minOccurs="0"/>
                <xsd:element ref="ns3:TaxCatchAll" minOccurs="0"/>
                <xsd:element ref="ns2:MediaServiceObjectDetectorVersions"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2f0e19b-41a6-411a-8ff0-3a384b7db46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MediaServiceAuto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LengthInSeconds" ma:index="19" nillable="true" ma:displayName="MediaLengthInSeconds" ma:hidden="true"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0a09e083-f52d-4221-b916-d53bc4fb30bc"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MediaServiceLocation" ma:index="24"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ebe2ead3-69ee-4736-962c-f2740e86993d"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8eaeb419-28c7-4e72-a17e-9430066c58c5}" ma:internalName="TaxCatchAll" ma:showField="CatchAllData" ma:web="ebe2ead3-69ee-4736-962c-f2740e86993d">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B4C792BF-C7A1-4D5A-94B8-AA342FCD19C3}">
  <ds:schemaRefs>
    <ds:schemaRef ds:uri="http://purl.org/dc/elements/1.1/"/>
    <ds:schemaRef ds:uri="ebe2ead3-69ee-4736-962c-f2740e86993d"/>
    <ds:schemaRef ds:uri="http://schemas.microsoft.com/office/2006/metadata/properties"/>
    <ds:schemaRef ds:uri="http://purl.org/dc/terms/"/>
    <ds:schemaRef ds:uri="http://schemas.microsoft.com/office/2006/documentManagement/types"/>
    <ds:schemaRef ds:uri="http://schemas.openxmlformats.org/package/2006/metadata/core-properties"/>
    <ds:schemaRef ds:uri="a2f0e19b-41a6-411a-8ff0-3a384b7db464"/>
    <ds:schemaRef ds:uri="http://schemas.microsoft.com/office/infopath/2007/PartnerControls"/>
    <ds:schemaRef ds:uri="http://www.w3.org/XML/1998/namespace"/>
    <ds:schemaRef ds:uri="http://purl.org/dc/dcmitype/"/>
  </ds:schemaRefs>
</ds:datastoreItem>
</file>

<file path=customXml/itemProps2.xml><?xml version="1.0" encoding="utf-8"?>
<ds:datastoreItem xmlns:ds="http://schemas.openxmlformats.org/officeDocument/2006/customXml" ds:itemID="{A2B14285-522F-4224-ADF7-B8976F723DF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2f0e19b-41a6-411a-8ff0-3a384b7db464"/>
    <ds:schemaRef ds:uri="ebe2ead3-69ee-4736-962c-f2740e86993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4D2904A5-93B0-40A3-B0F4-A8672C24B0AD}">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6015</TotalTime>
  <Words>3941</Words>
  <Application>Microsoft Office PowerPoint</Application>
  <PresentationFormat>Widescreen</PresentationFormat>
  <Paragraphs>522</Paragraphs>
  <Slides>40</Slides>
  <Notes>40</Notes>
  <HiddenSlides>0</HiddenSlides>
  <MMClips>1</MMClips>
  <ScaleCrop>false</ScaleCrop>
  <HeadingPairs>
    <vt:vector size="4" baseType="variant">
      <vt:variant>
        <vt:lpstr>Theme</vt:lpstr>
      </vt:variant>
      <vt:variant>
        <vt:i4>14</vt:i4>
      </vt:variant>
      <vt:variant>
        <vt:lpstr>Slide Titles</vt:lpstr>
      </vt:variant>
      <vt:variant>
        <vt:i4>40</vt:i4>
      </vt:variant>
    </vt:vector>
  </HeadingPairs>
  <TitlesOfParts>
    <vt:vector size="54" baseType="lpstr">
      <vt:lpstr>Office Theme</vt:lpstr>
      <vt:lpstr>ACS Content</vt:lpstr>
      <vt:lpstr>ACS ACS CAN Content</vt:lpstr>
      <vt:lpstr>blank</vt:lpstr>
      <vt:lpstr>1_Blue Trapezoid with Logo</vt:lpstr>
      <vt:lpstr>2_Office Theme</vt:lpstr>
      <vt:lpstr>1_Dark Blue Background Main</vt:lpstr>
      <vt:lpstr>Dark Blue Background Main</vt:lpstr>
      <vt:lpstr>Red Background Main</vt:lpstr>
      <vt:lpstr>Blue Trapezoid with Red Bar Main</vt:lpstr>
      <vt:lpstr>2_Blue Trapezoid with Red Bar Main</vt:lpstr>
      <vt:lpstr>1_Blue Trapezoid with Red Bar Main</vt:lpstr>
      <vt:lpstr>3_Office Theme</vt:lpstr>
      <vt:lpstr>4_Office Theme</vt:lpstr>
      <vt:lpstr>PowerPoint Presentation</vt:lpstr>
      <vt:lpstr>PowerPoint Presentation</vt:lpstr>
      <vt:lpstr>PowerPoint Presentation</vt:lpstr>
      <vt:lpstr>PowerPoint Presentation</vt:lpstr>
      <vt:lpstr>PowerPoint Presentation</vt:lpstr>
      <vt:lpstr>Disclosure Policy</vt:lpstr>
      <vt:lpstr>PowerPoint Presentation</vt:lpstr>
      <vt:lpstr>PowerPoint Presentation</vt:lpstr>
      <vt:lpstr>PowerPoint Presentation</vt:lpstr>
      <vt:lpstr>PowerPoint Presentation</vt:lpstr>
      <vt:lpstr>PowerPoint Presentation</vt:lpstr>
      <vt:lpstr>PowerPoint Presentation</vt:lpstr>
      <vt:lpstr>Participation Poll</vt:lpstr>
      <vt:lpstr>PowerPoint Presentation</vt:lpstr>
      <vt:lpstr>PowerPoint Presentation</vt:lpstr>
      <vt:lpstr>ECHO Is All Teach, All Learn</vt:lpstr>
      <vt:lpstr>Project ECHO- How it Started </vt:lpstr>
      <vt:lpstr>PowerPoint Presentation</vt:lpstr>
      <vt:lpstr>PowerPoint Presentation</vt:lpstr>
      <vt:lpstr>Expectations of Participants </vt:lpstr>
      <vt:lpstr>Anatomy of an ECHO Session</vt:lpstr>
      <vt:lpstr>PowerPoint Presentation</vt:lpstr>
      <vt:lpstr>PowerPoint Presentation</vt:lpstr>
      <vt:lpstr>PowerPoint Presentation</vt:lpstr>
      <vt:lpstr>Nevada </vt:lpstr>
      <vt:lpstr>HPV Vaccination Project ECHO-Texas</vt:lpstr>
      <vt:lpstr>What have we done so far? </vt:lpstr>
      <vt:lpstr>PowerPoint Presentation</vt:lpstr>
      <vt:lpstr>Impact</vt:lpstr>
      <vt:lpstr>The Case Presentation Process</vt:lpstr>
      <vt:lpstr>PowerPoint Presentation</vt:lpstr>
      <vt:lpstr>PowerPoint Presentation</vt:lpstr>
      <vt:lpstr> Session 0 Case Study     Addressing Lung Cancer Biomarker Testing Through Project ECHO </vt:lpstr>
      <vt:lpstr> Session 0 Case Study     Addressing Lung Cancer Biomarker Testing Through Project ECHO </vt:lpstr>
      <vt:lpstr>PowerPoint Presentation</vt:lpstr>
      <vt:lpstr>PowerPoint Presentation</vt:lpstr>
      <vt:lpstr>Questions</vt:lpstr>
      <vt:lpstr>A Few Reminders</vt:lpstr>
      <vt:lpstr>Post-Session Poll</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Malcolm Montgomery</dc:creator>
  <cp:lastModifiedBy>Allison Rosen</cp:lastModifiedBy>
  <cp:revision>577</cp:revision>
  <dcterms:created xsi:type="dcterms:W3CDTF">2022-08-10T13:55:04Z</dcterms:created>
  <dcterms:modified xsi:type="dcterms:W3CDTF">2023-07-19T18:35:09Z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0x010100F26B15BAC5B7BF4FB0AB16DD327EB38C</vt:lpwstr>
  </property>
  <property fmtid="{D5CDD505-2E9C-101B-9397-08002B2CF9AE}" pid="3" name="MediaServiceImageTags">
    <vt:lpwstr/>
  </property>
</Properties>
</file>